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83" r:id="rId2"/>
    <p:sldId id="721" r:id="rId3"/>
    <p:sldId id="738" r:id="rId4"/>
    <p:sldId id="733" r:id="rId5"/>
    <p:sldId id="691" r:id="rId6"/>
    <p:sldId id="722" r:id="rId7"/>
    <p:sldId id="692" r:id="rId8"/>
    <p:sldId id="724" r:id="rId9"/>
    <p:sldId id="729" r:id="rId10"/>
    <p:sldId id="731" r:id="rId11"/>
    <p:sldId id="693" r:id="rId12"/>
    <p:sldId id="694" r:id="rId13"/>
    <p:sldId id="736" r:id="rId14"/>
    <p:sldId id="737" r:id="rId15"/>
    <p:sldId id="695" r:id="rId16"/>
    <p:sldId id="697" r:id="rId17"/>
    <p:sldId id="723" r:id="rId18"/>
    <p:sldId id="734" r:id="rId19"/>
    <p:sldId id="713" r:id="rId20"/>
    <p:sldId id="730" r:id="rId21"/>
    <p:sldId id="714" r:id="rId22"/>
    <p:sldId id="715" r:id="rId23"/>
    <p:sldId id="720" r:id="rId24"/>
    <p:sldId id="718" r:id="rId25"/>
    <p:sldId id="719" r:id="rId26"/>
    <p:sldId id="717" r:id="rId27"/>
    <p:sldId id="698" r:id="rId28"/>
    <p:sldId id="699" r:id="rId29"/>
    <p:sldId id="700" r:id="rId30"/>
    <p:sldId id="701" r:id="rId31"/>
    <p:sldId id="702" r:id="rId32"/>
    <p:sldId id="740" r:id="rId33"/>
    <p:sldId id="741" r:id="rId34"/>
    <p:sldId id="739" r:id="rId35"/>
    <p:sldId id="703" r:id="rId36"/>
    <p:sldId id="704" r:id="rId37"/>
    <p:sldId id="705" r:id="rId38"/>
    <p:sldId id="706" r:id="rId39"/>
    <p:sldId id="707" r:id="rId40"/>
    <p:sldId id="708" r:id="rId41"/>
    <p:sldId id="709" r:id="rId42"/>
    <p:sldId id="710" r:id="rId43"/>
    <p:sldId id="711" r:id="rId44"/>
    <p:sldId id="712" r:id="rId45"/>
    <p:sldId id="735" r:id="rId46"/>
    <p:sldId id="742" r:id="rId47"/>
  </p:sldIdLst>
  <p:sldSz cx="9144000" cy="6858000" type="screen4x3"/>
  <p:notesSz cx="6743700" cy="9893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99"/>
    <a:srgbClr val="FF505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94" y="114"/>
      </p:cViewPr>
      <p:guideLst>
        <p:guide orient="horz" pos="1392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\&#1040;&#1089;&#1087;&#1080;&#1088;&#1072;&#1085;&#1090;&#1091;&#1088;&#1072;_&#1057;&#1072;&#1072;&#1088;&#1083;&#1072;&#1085;&#1076;\&#1041;&#1080;&#1086;&#1080;&#1085;&#1092;&#1086;&#1088;&#1084;&#1072;&#1090;&#1080;&#1082;&#1072;%203\Project\03_11_2011\methylation_top10_group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\&#1040;&#1089;&#1087;&#1080;&#1088;&#1072;&#1085;&#1090;&#1091;&#1088;&#1072;_&#1057;&#1072;&#1072;&#1088;&#1083;&#1072;&#1085;&#1076;\&#1041;&#1080;&#1086;&#1080;&#1085;&#1092;&#1086;&#1088;&#1084;&#1072;&#1090;&#1080;&#1082;&#1072;%203\Project\03_11_2011\methylation_top10_group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\&#1040;&#1089;&#1087;&#1080;&#1088;&#1072;&#1085;&#1090;&#1091;&#1088;&#1072;_&#1057;&#1072;&#1072;&#1088;&#1083;&#1072;&#1085;&#1076;\&#1041;&#1080;&#1086;&#1080;&#1085;&#1092;&#1086;&#1088;&#1084;&#1072;&#1090;&#1080;&#1082;&#1072;%203\Project\publication\c1r_lemd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1044;&#1086;&#1082;&#1091;&#1084;&#1077;&#1085;&#1090;&#1099;\&#1040;&#1089;&#1087;&#1080;&#1088;&#1072;&#1085;&#1090;&#1091;&#1088;&#1072;_&#1057;&#1072;&#1072;&#1088;&#1083;&#1072;&#1085;&#1076;\&#1041;&#1080;&#1086;&#1080;&#1085;&#1092;&#1086;&#1088;&#1084;&#1072;&#1090;&#1080;&#1082;&#1072;%203\Project\publication\gen_dist_vs_funsimmat_all_param_plot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tumor group 1</c:v>
          </c:tx>
          <c:spPr>
            <a:ln w="28575">
              <a:noFill/>
            </a:ln>
          </c:spPr>
          <c:xVal>
            <c:numRef>
              <c:f>cor!$L$2:$L$184</c:f>
              <c:numCache>
                <c:formatCode>General</c:formatCode>
                <c:ptCount val="183"/>
                <c:pt idx="0">
                  <c:v>7.8858549999999999E-2</c:v>
                </c:pt>
                <c:pt idx="1">
                  <c:v>6.8016280000001206E-2</c:v>
                </c:pt>
                <c:pt idx="2">
                  <c:v>7.5639709999999999E-2</c:v>
                </c:pt>
                <c:pt idx="3">
                  <c:v>6.658828E-2</c:v>
                </c:pt>
                <c:pt idx="4">
                  <c:v>0.21536520000000201</c:v>
                </c:pt>
                <c:pt idx="5">
                  <c:v>5.7521630000000101E-2</c:v>
                </c:pt>
                <c:pt idx="6">
                  <c:v>6.092902E-2</c:v>
                </c:pt>
                <c:pt idx="7">
                  <c:v>5.2987420000000902E-2</c:v>
                </c:pt>
                <c:pt idx="8">
                  <c:v>8.8733460000001305E-2</c:v>
                </c:pt>
                <c:pt idx="9">
                  <c:v>6.8366860000000099E-2</c:v>
                </c:pt>
                <c:pt idx="10">
                  <c:v>4.5620719999999997E-2</c:v>
                </c:pt>
                <c:pt idx="11">
                  <c:v>6.6018400000000005E-2</c:v>
                </c:pt>
                <c:pt idx="12">
                  <c:v>5.0000360000000001E-2</c:v>
                </c:pt>
                <c:pt idx="13">
                  <c:v>6.0015159999999998E-2</c:v>
                </c:pt>
                <c:pt idx="14">
                  <c:v>6.8103430000000104E-2</c:v>
                </c:pt>
                <c:pt idx="15">
                  <c:v>9.699953E-2</c:v>
                </c:pt>
                <c:pt idx="16">
                  <c:v>6.3632000000000105E-2</c:v>
                </c:pt>
                <c:pt idx="17">
                  <c:v>7.8568240000000095E-2</c:v>
                </c:pt>
                <c:pt idx="18">
                  <c:v>5.3142000000000002E-2</c:v>
                </c:pt>
                <c:pt idx="19">
                  <c:v>8.3254950000001701E-2</c:v>
                </c:pt>
                <c:pt idx="20">
                  <c:v>7.5911359999999997E-2</c:v>
                </c:pt>
                <c:pt idx="21">
                  <c:v>6.7236210000000102E-2</c:v>
                </c:pt>
                <c:pt idx="22">
                  <c:v>6.4444810000000005E-2</c:v>
                </c:pt>
                <c:pt idx="23">
                  <c:v>6.7060470000000594E-2</c:v>
                </c:pt>
                <c:pt idx="24">
                  <c:v>6.5446930000000195E-2</c:v>
                </c:pt>
                <c:pt idx="25">
                  <c:v>7.5605720000000098E-2</c:v>
                </c:pt>
                <c:pt idx="26">
                  <c:v>5.6851899999999997E-2</c:v>
                </c:pt>
                <c:pt idx="27">
                  <c:v>5.9098720000001097E-2</c:v>
                </c:pt>
                <c:pt idx="28">
                  <c:v>6.1705450000000002E-2</c:v>
                </c:pt>
                <c:pt idx="29">
                  <c:v>0.1248981</c:v>
                </c:pt>
                <c:pt idx="30">
                  <c:v>7.5829680000000094E-2</c:v>
                </c:pt>
                <c:pt idx="31">
                  <c:v>7.2979409999999995E-2</c:v>
                </c:pt>
                <c:pt idx="32">
                  <c:v>6.7939579999999999E-2</c:v>
                </c:pt>
                <c:pt idx="33">
                  <c:v>6.8483290000000099E-2</c:v>
                </c:pt>
                <c:pt idx="34">
                  <c:v>7.3977050000000003E-2</c:v>
                </c:pt>
                <c:pt idx="35">
                  <c:v>6.5566900000000206E-2</c:v>
                </c:pt>
                <c:pt idx="36">
                  <c:v>9.0645980000000098E-2</c:v>
                </c:pt>
                <c:pt idx="37">
                  <c:v>6.5104309999999999E-2</c:v>
                </c:pt>
                <c:pt idx="38">
                  <c:v>5.5223149999999797E-2</c:v>
                </c:pt>
                <c:pt idx="39">
                  <c:v>7.0811260000000098E-2</c:v>
                </c:pt>
                <c:pt idx="40">
                  <c:v>5.4276990000000497E-2</c:v>
                </c:pt>
                <c:pt idx="41">
                  <c:v>7.1979940000000006E-2</c:v>
                </c:pt>
                <c:pt idx="42">
                  <c:v>6.8242609999999995E-2</c:v>
                </c:pt>
                <c:pt idx="43">
                  <c:v>5.9631920000000102E-2</c:v>
                </c:pt>
                <c:pt idx="44">
                  <c:v>7.7011410000001002E-2</c:v>
                </c:pt>
                <c:pt idx="45">
                  <c:v>5.1313910000000899E-2</c:v>
                </c:pt>
                <c:pt idx="46">
                  <c:v>6.9703970000001295E-2</c:v>
                </c:pt>
                <c:pt idx="47">
                  <c:v>6.9797040000001004E-2</c:v>
                </c:pt>
                <c:pt idx="48">
                  <c:v>5.8152570000000001E-2</c:v>
                </c:pt>
                <c:pt idx="49">
                  <c:v>5.8714490000001202E-2</c:v>
                </c:pt>
                <c:pt idx="50">
                  <c:v>0.1004926</c:v>
                </c:pt>
                <c:pt idx="51">
                  <c:v>7.4515120000000101E-2</c:v>
                </c:pt>
                <c:pt idx="52">
                  <c:v>6.3645090000000001E-2</c:v>
                </c:pt>
                <c:pt idx="53">
                  <c:v>5.5366350000000203E-2</c:v>
                </c:pt>
                <c:pt idx="54">
                  <c:v>6.4411700000000099E-2</c:v>
                </c:pt>
                <c:pt idx="55">
                  <c:v>5.8051819999999997E-2</c:v>
                </c:pt>
                <c:pt idx="56">
                  <c:v>7.0586680000000998E-2</c:v>
                </c:pt>
                <c:pt idx="57">
                  <c:v>0.13372680000000001</c:v>
                </c:pt>
                <c:pt idx="58">
                  <c:v>7.4770940000000105E-2</c:v>
                </c:pt>
                <c:pt idx="59">
                  <c:v>5.3948639999999999E-2</c:v>
                </c:pt>
                <c:pt idx="60">
                  <c:v>6.5597379999999997E-2</c:v>
                </c:pt>
                <c:pt idx="61">
                  <c:v>0.1611696</c:v>
                </c:pt>
                <c:pt idx="62">
                  <c:v>5.0054479999999998E-2</c:v>
                </c:pt>
                <c:pt idx="63">
                  <c:v>7.8782710000000603E-2</c:v>
                </c:pt>
                <c:pt idx="64">
                  <c:v>5.2952650000000497E-2</c:v>
                </c:pt>
                <c:pt idx="65">
                  <c:v>5.5437920000000897E-2</c:v>
                </c:pt>
                <c:pt idx="66">
                  <c:v>6.2188230000000497E-2</c:v>
                </c:pt>
                <c:pt idx="67">
                  <c:v>4.8630409999999999E-2</c:v>
                </c:pt>
                <c:pt idx="68">
                  <c:v>6.0398790000001E-2</c:v>
                </c:pt>
                <c:pt idx="69">
                  <c:v>0.128438</c:v>
                </c:pt>
                <c:pt idx="70">
                  <c:v>6.0009229999999997E-2</c:v>
                </c:pt>
                <c:pt idx="71">
                  <c:v>7.3620050000000006E-2</c:v>
                </c:pt>
                <c:pt idx="72">
                  <c:v>7.2507200000000105E-2</c:v>
                </c:pt>
                <c:pt idx="73">
                  <c:v>7.7098010000000203E-2</c:v>
                </c:pt>
                <c:pt idx="74">
                  <c:v>7.0264049999999995E-2</c:v>
                </c:pt>
                <c:pt idx="75">
                  <c:v>5.8452460000000102E-2</c:v>
                </c:pt>
                <c:pt idx="76">
                  <c:v>6.5810309999999997E-2</c:v>
                </c:pt>
                <c:pt idx="77">
                  <c:v>4.9977620000000902E-2</c:v>
                </c:pt>
                <c:pt idx="78">
                  <c:v>7.6262010000000102E-2</c:v>
                </c:pt>
                <c:pt idx="79">
                  <c:v>5.2816450000001097E-2</c:v>
                </c:pt>
                <c:pt idx="80">
                  <c:v>6.9294970000000095E-2</c:v>
                </c:pt>
                <c:pt idx="81">
                  <c:v>7.2944579999999995E-2</c:v>
                </c:pt>
                <c:pt idx="82">
                  <c:v>7.7649029999999994E-2</c:v>
                </c:pt>
                <c:pt idx="83">
                  <c:v>8.5165890000001396E-2</c:v>
                </c:pt>
                <c:pt idx="84">
                  <c:v>6.303396E-2</c:v>
                </c:pt>
                <c:pt idx="85">
                  <c:v>8.2934430000000003E-2</c:v>
                </c:pt>
                <c:pt idx="86">
                  <c:v>7.1442130000000006E-2</c:v>
                </c:pt>
                <c:pt idx="87">
                  <c:v>7.1630390000000002E-2</c:v>
                </c:pt>
                <c:pt idx="88">
                  <c:v>6.5592270000000202E-2</c:v>
                </c:pt>
                <c:pt idx="89">
                  <c:v>6.3606640000000006E-2</c:v>
                </c:pt>
                <c:pt idx="90">
                  <c:v>6.128898E-2</c:v>
                </c:pt>
                <c:pt idx="91">
                  <c:v>4.9034920000000898E-2</c:v>
                </c:pt>
                <c:pt idx="92">
                  <c:v>6.6856029999999997E-2</c:v>
                </c:pt>
                <c:pt idx="93">
                  <c:v>6.4172800000000002E-2</c:v>
                </c:pt>
                <c:pt idx="94">
                  <c:v>7.6954869999999995E-2</c:v>
                </c:pt>
                <c:pt idx="95">
                  <c:v>5.4951310000000003E-2</c:v>
                </c:pt>
                <c:pt idx="96">
                  <c:v>4.9813720000001303E-2</c:v>
                </c:pt>
                <c:pt idx="97">
                  <c:v>7.5098720000000202E-2</c:v>
                </c:pt>
                <c:pt idx="98">
                  <c:v>7.4640739999999997E-2</c:v>
                </c:pt>
                <c:pt idx="99">
                  <c:v>6.6022540000000005E-2</c:v>
                </c:pt>
                <c:pt idx="100">
                  <c:v>6.5247949999999999E-2</c:v>
                </c:pt>
                <c:pt idx="101">
                  <c:v>5.9858620000001098E-2</c:v>
                </c:pt>
                <c:pt idx="102">
                  <c:v>7.0492300000000202E-2</c:v>
                </c:pt>
                <c:pt idx="103">
                  <c:v>5.8706530000000902E-2</c:v>
                </c:pt>
                <c:pt idx="104">
                  <c:v>5.2329410000000097E-2</c:v>
                </c:pt>
                <c:pt idx="105">
                  <c:v>7.0570630000000106E-2</c:v>
                </c:pt>
                <c:pt idx="106">
                  <c:v>7.2610330000000098E-2</c:v>
                </c:pt>
                <c:pt idx="107">
                  <c:v>3.4005279999999999E-2</c:v>
                </c:pt>
                <c:pt idx="108">
                  <c:v>6.5074220000000099E-2</c:v>
                </c:pt>
                <c:pt idx="109">
                  <c:v>6.0426760000000003E-2</c:v>
                </c:pt>
                <c:pt idx="110">
                  <c:v>8.3825420000002301E-2</c:v>
                </c:pt>
                <c:pt idx="111">
                  <c:v>5.9808210000000903E-2</c:v>
                </c:pt>
                <c:pt idx="112">
                  <c:v>6.338908E-2</c:v>
                </c:pt>
                <c:pt idx="113">
                  <c:v>7.8209360000000006E-2</c:v>
                </c:pt>
                <c:pt idx="114">
                  <c:v>0.1302072</c:v>
                </c:pt>
                <c:pt idx="115">
                  <c:v>7.1067210000000103E-2</c:v>
                </c:pt>
                <c:pt idx="116">
                  <c:v>5.6952540000000003E-2</c:v>
                </c:pt>
                <c:pt idx="117">
                  <c:v>9.4869840000000802E-2</c:v>
                </c:pt>
                <c:pt idx="118">
                  <c:v>9.7646910000000003E-2</c:v>
                </c:pt>
                <c:pt idx="119">
                  <c:v>6.2337340000000102E-2</c:v>
                </c:pt>
                <c:pt idx="120">
                  <c:v>5.3731800000000003E-2</c:v>
                </c:pt>
                <c:pt idx="121">
                  <c:v>4.6824789999999998E-2</c:v>
                </c:pt>
                <c:pt idx="122">
                  <c:v>7.9262260000001E-2</c:v>
                </c:pt>
                <c:pt idx="123">
                  <c:v>7.4110510000000504E-2</c:v>
                </c:pt>
                <c:pt idx="124">
                  <c:v>0.13108520000000001</c:v>
                </c:pt>
                <c:pt idx="125">
                  <c:v>7.6165770000000105E-2</c:v>
                </c:pt>
                <c:pt idx="126">
                  <c:v>6.6494360000000002E-2</c:v>
                </c:pt>
                <c:pt idx="127">
                  <c:v>5.3904290000000001E-2</c:v>
                </c:pt>
                <c:pt idx="128">
                  <c:v>5.5093950000000197E-2</c:v>
                </c:pt>
                <c:pt idx="129">
                  <c:v>6.3053700000000004E-2</c:v>
                </c:pt>
                <c:pt idx="130">
                  <c:v>4.3269109999999701E-2</c:v>
                </c:pt>
                <c:pt idx="131">
                  <c:v>6.8386480000001096E-2</c:v>
                </c:pt>
                <c:pt idx="132">
                  <c:v>6.7006389999999999E-2</c:v>
                </c:pt>
                <c:pt idx="133">
                  <c:v>6.6591929999999994E-2</c:v>
                </c:pt>
                <c:pt idx="134">
                  <c:v>6.1317600000000999E-2</c:v>
                </c:pt>
                <c:pt idx="135">
                  <c:v>6.2168670000000197E-2</c:v>
                </c:pt>
                <c:pt idx="136">
                  <c:v>7.7860650000001003E-2</c:v>
                </c:pt>
                <c:pt idx="137">
                  <c:v>6.3985710000000001E-2</c:v>
                </c:pt>
                <c:pt idx="138">
                  <c:v>6.4264700000000105E-2</c:v>
                </c:pt>
                <c:pt idx="139">
                  <c:v>5.9726350000000102E-2</c:v>
                </c:pt>
                <c:pt idx="140">
                  <c:v>6.8998100000000007E-2</c:v>
                </c:pt>
                <c:pt idx="141">
                  <c:v>6.051774E-2</c:v>
                </c:pt>
                <c:pt idx="142">
                  <c:v>7.0515439999999999E-2</c:v>
                </c:pt>
                <c:pt idx="143">
                  <c:v>7.1250670000000002E-2</c:v>
                </c:pt>
                <c:pt idx="144">
                  <c:v>7.9793150000000604E-2</c:v>
                </c:pt>
                <c:pt idx="145">
                  <c:v>6.7217120000000102E-2</c:v>
                </c:pt>
                <c:pt idx="146">
                  <c:v>5.1866099999999998E-2</c:v>
                </c:pt>
                <c:pt idx="147">
                  <c:v>5.9697830000000798E-2</c:v>
                </c:pt>
                <c:pt idx="148">
                  <c:v>8.4696280000000096E-2</c:v>
                </c:pt>
                <c:pt idx="149">
                  <c:v>5.8679000000000002E-2</c:v>
                </c:pt>
                <c:pt idx="150">
                  <c:v>6.2563970000000593E-2</c:v>
                </c:pt>
                <c:pt idx="151">
                  <c:v>7.2312680000001905E-2</c:v>
                </c:pt>
                <c:pt idx="152">
                  <c:v>8.0117340000000203E-2</c:v>
                </c:pt>
                <c:pt idx="153">
                  <c:v>6.7008120000000004E-2</c:v>
                </c:pt>
                <c:pt idx="154">
                  <c:v>8.4945480000000004E-2</c:v>
                </c:pt>
                <c:pt idx="155">
                  <c:v>0.113195500000001</c:v>
                </c:pt>
                <c:pt idx="156">
                  <c:v>6.6230789999999998E-2</c:v>
                </c:pt>
                <c:pt idx="157">
                  <c:v>6.0487939999999997E-2</c:v>
                </c:pt>
                <c:pt idx="158">
                  <c:v>6.3975009999999999E-2</c:v>
                </c:pt>
                <c:pt idx="159">
                  <c:v>6.3522540000000002E-2</c:v>
                </c:pt>
                <c:pt idx="160">
                  <c:v>6.7822460000000903E-2</c:v>
                </c:pt>
                <c:pt idx="161">
                  <c:v>9.0299580000000004E-2</c:v>
                </c:pt>
                <c:pt idx="162">
                  <c:v>9.3476699999999996E-2</c:v>
                </c:pt>
                <c:pt idx="163">
                  <c:v>8.0317970000000002E-2</c:v>
                </c:pt>
                <c:pt idx="164">
                  <c:v>5.0876320000000003E-2</c:v>
                </c:pt>
                <c:pt idx="165">
                  <c:v>8.1961660000000006E-2</c:v>
                </c:pt>
                <c:pt idx="166">
                  <c:v>8.3521660000001899E-2</c:v>
                </c:pt>
                <c:pt idx="167">
                  <c:v>6.9618150000000004E-2</c:v>
                </c:pt>
                <c:pt idx="168">
                  <c:v>6.4171870000000006E-2</c:v>
                </c:pt>
                <c:pt idx="169">
                  <c:v>4.9058600000000202E-2</c:v>
                </c:pt>
                <c:pt idx="170">
                  <c:v>6.0852670000000997E-2</c:v>
                </c:pt>
                <c:pt idx="171">
                  <c:v>7.0675740000000001E-2</c:v>
                </c:pt>
                <c:pt idx="172">
                  <c:v>6.9923630000001194E-2</c:v>
                </c:pt>
                <c:pt idx="173">
                  <c:v>6.8108119999999994E-2</c:v>
                </c:pt>
                <c:pt idx="174">
                  <c:v>7.4263500000000093E-2</c:v>
                </c:pt>
                <c:pt idx="175">
                  <c:v>8.2677810000000004E-2</c:v>
                </c:pt>
                <c:pt idx="176">
                  <c:v>7.1187730000000102E-2</c:v>
                </c:pt>
                <c:pt idx="177">
                  <c:v>5.8734830000000099E-2</c:v>
                </c:pt>
                <c:pt idx="178">
                  <c:v>6.6385879999999994E-2</c:v>
                </c:pt>
                <c:pt idx="179">
                  <c:v>6.2531900000000001E-2</c:v>
                </c:pt>
                <c:pt idx="180">
                  <c:v>6.2772560000000102E-2</c:v>
                </c:pt>
                <c:pt idx="181">
                  <c:v>8.6739250000000004E-2</c:v>
                </c:pt>
                <c:pt idx="182">
                  <c:v>6.2581670000000103E-2</c:v>
                </c:pt>
              </c:numCache>
            </c:numRef>
          </c:xVal>
          <c:yVal>
            <c:numRef>
              <c:f>cor!$N$2:$N$184</c:f>
              <c:numCache>
                <c:formatCode>General</c:formatCode>
                <c:ptCount val="183"/>
                <c:pt idx="0">
                  <c:v>4.31755299999999E-2</c:v>
                </c:pt>
                <c:pt idx="1">
                  <c:v>5.4350830000000801E-2</c:v>
                </c:pt>
                <c:pt idx="2">
                  <c:v>4.832583E-2</c:v>
                </c:pt>
                <c:pt idx="3">
                  <c:v>4.1972620000000002E-2</c:v>
                </c:pt>
                <c:pt idx="4">
                  <c:v>0.12128470000000099</c:v>
                </c:pt>
                <c:pt idx="5">
                  <c:v>4.2655869999999797E-2</c:v>
                </c:pt>
                <c:pt idx="6">
                  <c:v>4.49123900000011E-2</c:v>
                </c:pt>
                <c:pt idx="7">
                  <c:v>3.8268049999999998E-2</c:v>
                </c:pt>
                <c:pt idx="8">
                  <c:v>4.9209849999999902E-2</c:v>
                </c:pt>
                <c:pt idx="9">
                  <c:v>4.1975930000000002E-2</c:v>
                </c:pt>
                <c:pt idx="10">
                  <c:v>4.6338220000000097E-2</c:v>
                </c:pt>
                <c:pt idx="11">
                  <c:v>4.74491199999999E-2</c:v>
                </c:pt>
                <c:pt idx="12">
                  <c:v>3.9521380000000002E-2</c:v>
                </c:pt>
                <c:pt idx="13">
                  <c:v>4.9754050000000098E-2</c:v>
                </c:pt>
                <c:pt idx="14">
                  <c:v>4.9806830000001003E-2</c:v>
                </c:pt>
                <c:pt idx="15">
                  <c:v>5.1934849999999901E-2</c:v>
                </c:pt>
                <c:pt idx="16">
                  <c:v>4.6674119999999701E-2</c:v>
                </c:pt>
                <c:pt idx="17">
                  <c:v>4.6261730000000001E-2</c:v>
                </c:pt>
                <c:pt idx="18">
                  <c:v>5.0728720000000102E-2</c:v>
                </c:pt>
                <c:pt idx="19">
                  <c:v>5.177619E-2</c:v>
                </c:pt>
                <c:pt idx="20">
                  <c:v>5.1775139999999997E-2</c:v>
                </c:pt>
                <c:pt idx="21">
                  <c:v>5.3873070000000002E-2</c:v>
                </c:pt>
                <c:pt idx="22">
                  <c:v>4.4116000000000898E-2</c:v>
                </c:pt>
                <c:pt idx="23">
                  <c:v>3.8996370000000002E-2</c:v>
                </c:pt>
                <c:pt idx="24">
                  <c:v>4.4281910000000001E-2</c:v>
                </c:pt>
                <c:pt idx="25">
                  <c:v>6.1301269999999998E-2</c:v>
                </c:pt>
                <c:pt idx="26">
                  <c:v>4.4894460000001003E-2</c:v>
                </c:pt>
                <c:pt idx="27">
                  <c:v>4.9799420000001197E-2</c:v>
                </c:pt>
                <c:pt idx="28">
                  <c:v>4.8078139999999998E-2</c:v>
                </c:pt>
                <c:pt idx="29">
                  <c:v>2.6345460000000001E-2</c:v>
                </c:pt>
                <c:pt idx="30">
                  <c:v>5.9086580000000999E-2</c:v>
                </c:pt>
                <c:pt idx="31">
                  <c:v>5.0040670000000002E-2</c:v>
                </c:pt>
                <c:pt idx="32">
                  <c:v>5.3882400000000497E-2</c:v>
                </c:pt>
                <c:pt idx="33">
                  <c:v>4.8914899999999997E-2</c:v>
                </c:pt>
                <c:pt idx="34">
                  <c:v>4.41798599999998E-2</c:v>
                </c:pt>
                <c:pt idx="35">
                  <c:v>5.4854800000000002E-2</c:v>
                </c:pt>
                <c:pt idx="36">
                  <c:v>5.8388750000000003E-2</c:v>
                </c:pt>
                <c:pt idx="37">
                  <c:v>5.7562850000000103E-2</c:v>
                </c:pt>
                <c:pt idx="38">
                  <c:v>4.8136210000000103E-2</c:v>
                </c:pt>
                <c:pt idx="39">
                  <c:v>5.60743599999999E-2</c:v>
                </c:pt>
                <c:pt idx="40">
                  <c:v>4.8045419999999998E-2</c:v>
                </c:pt>
                <c:pt idx="41">
                  <c:v>5.3882590000000202E-2</c:v>
                </c:pt>
                <c:pt idx="42">
                  <c:v>5.4419620000001202E-2</c:v>
                </c:pt>
                <c:pt idx="43">
                  <c:v>5.603789E-2</c:v>
                </c:pt>
                <c:pt idx="44">
                  <c:v>4.0044040000000003E-2</c:v>
                </c:pt>
                <c:pt idx="45">
                  <c:v>3.9674189999999998E-2</c:v>
                </c:pt>
                <c:pt idx="46">
                  <c:v>4.9236540000000002E-2</c:v>
                </c:pt>
                <c:pt idx="47">
                  <c:v>4.4032500000000203E-2</c:v>
                </c:pt>
                <c:pt idx="48">
                  <c:v>3.8871920000000199E-2</c:v>
                </c:pt>
                <c:pt idx="49">
                  <c:v>4.8012800000000001E-2</c:v>
                </c:pt>
                <c:pt idx="50">
                  <c:v>5.1875349999999799E-2</c:v>
                </c:pt>
                <c:pt idx="51">
                  <c:v>5.8202670000000102E-2</c:v>
                </c:pt>
                <c:pt idx="52">
                  <c:v>4.7714990000001199E-2</c:v>
                </c:pt>
                <c:pt idx="53">
                  <c:v>4.3209109999999697E-2</c:v>
                </c:pt>
                <c:pt idx="54">
                  <c:v>4.46434E-2</c:v>
                </c:pt>
                <c:pt idx="55">
                  <c:v>3.6989990000000202E-2</c:v>
                </c:pt>
                <c:pt idx="56">
                  <c:v>5.7530700000000101E-2</c:v>
                </c:pt>
                <c:pt idx="57">
                  <c:v>5.41921700000009E-2</c:v>
                </c:pt>
                <c:pt idx="58">
                  <c:v>5.8913119999999999E-2</c:v>
                </c:pt>
                <c:pt idx="59">
                  <c:v>4.108647E-2</c:v>
                </c:pt>
                <c:pt idx="60">
                  <c:v>5.398675E-2</c:v>
                </c:pt>
                <c:pt idx="61">
                  <c:v>4.558972E-2</c:v>
                </c:pt>
                <c:pt idx="62">
                  <c:v>5.6547590000000002E-2</c:v>
                </c:pt>
                <c:pt idx="63">
                  <c:v>6.1571049999999801E-2</c:v>
                </c:pt>
                <c:pt idx="64">
                  <c:v>4.8493939999999999E-2</c:v>
                </c:pt>
                <c:pt idx="65">
                  <c:v>4.3404789999999999E-2</c:v>
                </c:pt>
                <c:pt idx="66">
                  <c:v>4.4653760000000001E-2</c:v>
                </c:pt>
                <c:pt idx="67">
                  <c:v>3.8596430000000001E-2</c:v>
                </c:pt>
                <c:pt idx="68">
                  <c:v>5.8709379999999999E-2</c:v>
                </c:pt>
                <c:pt idx="69">
                  <c:v>5.70346000000009E-2</c:v>
                </c:pt>
                <c:pt idx="70">
                  <c:v>4.42588599999999E-2</c:v>
                </c:pt>
                <c:pt idx="71">
                  <c:v>6.8771959999999993E-2</c:v>
                </c:pt>
                <c:pt idx="72">
                  <c:v>5.871125E-2</c:v>
                </c:pt>
                <c:pt idx="73">
                  <c:v>5.23621500000001E-2</c:v>
                </c:pt>
                <c:pt idx="74">
                  <c:v>3.4712729999999997E-2</c:v>
                </c:pt>
                <c:pt idx="75">
                  <c:v>3.9849270000000603E-2</c:v>
                </c:pt>
                <c:pt idx="76">
                  <c:v>5.3162090000000203E-2</c:v>
                </c:pt>
                <c:pt idx="77">
                  <c:v>3.7801580000000203E-2</c:v>
                </c:pt>
                <c:pt idx="78">
                  <c:v>6.4978549999999996E-2</c:v>
                </c:pt>
                <c:pt idx="79">
                  <c:v>3.7272000000000499E-2</c:v>
                </c:pt>
                <c:pt idx="80">
                  <c:v>4.6434990000000002E-2</c:v>
                </c:pt>
                <c:pt idx="81">
                  <c:v>5.2537750000000001E-2</c:v>
                </c:pt>
                <c:pt idx="82">
                  <c:v>5.1041909999999899E-2</c:v>
                </c:pt>
                <c:pt idx="83">
                  <c:v>5.8061649999999999E-2</c:v>
                </c:pt>
                <c:pt idx="84">
                  <c:v>5.5750430000001003E-2</c:v>
                </c:pt>
                <c:pt idx="85">
                  <c:v>6.5308759999999993E-2</c:v>
                </c:pt>
                <c:pt idx="86">
                  <c:v>0.12933449999999999</c:v>
                </c:pt>
                <c:pt idx="87">
                  <c:v>4.997414E-2</c:v>
                </c:pt>
                <c:pt idx="88">
                  <c:v>5.1869449999999998E-2</c:v>
                </c:pt>
                <c:pt idx="89">
                  <c:v>5.052864E-2</c:v>
                </c:pt>
                <c:pt idx="90">
                  <c:v>6.2724310000000005E-2</c:v>
                </c:pt>
                <c:pt idx="91">
                  <c:v>4.1175289999999899E-2</c:v>
                </c:pt>
                <c:pt idx="92">
                  <c:v>5.0293330000000101E-2</c:v>
                </c:pt>
                <c:pt idx="93">
                  <c:v>5.795981E-2</c:v>
                </c:pt>
                <c:pt idx="94">
                  <c:v>5.3568959999999999E-2</c:v>
                </c:pt>
                <c:pt idx="95">
                  <c:v>4.1662959999999999E-2</c:v>
                </c:pt>
                <c:pt idx="96">
                  <c:v>4.2468320000000101E-2</c:v>
                </c:pt>
                <c:pt idx="97">
                  <c:v>5.4118210000000597E-2</c:v>
                </c:pt>
                <c:pt idx="98">
                  <c:v>4.847224E-2</c:v>
                </c:pt>
                <c:pt idx="99">
                  <c:v>5.3204809999999901E-2</c:v>
                </c:pt>
                <c:pt idx="100">
                  <c:v>5.6847799999999997E-2</c:v>
                </c:pt>
                <c:pt idx="101">
                  <c:v>5.0387590000000801E-2</c:v>
                </c:pt>
                <c:pt idx="102">
                  <c:v>5.9448809999999998E-2</c:v>
                </c:pt>
                <c:pt idx="103">
                  <c:v>4.9045129999999999E-2</c:v>
                </c:pt>
                <c:pt idx="104">
                  <c:v>4.422951E-2</c:v>
                </c:pt>
                <c:pt idx="105">
                  <c:v>5.4694220000000897E-2</c:v>
                </c:pt>
                <c:pt idx="106">
                  <c:v>4.6906259999999998E-2</c:v>
                </c:pt>
                <c:pt idx="107">
                  <c:v>3.0245340000000599E-2</c:v>
                </c:pt>
                <c:pt idx="108">
                  <c:v>5.0103420000000502E-2</c:v>
                </c:pt>
                <c:pt idx="109">
                  <c:v>4.8059909999999997E-2</c:v>
                </c:pt>
                <c:pt idx="110">
                  <c:v>5.568919E-2</c:v>
                </c:pt>
                <c:pt idx="111">
                  <c:v>4.2034540000000002E-2</c:v>
                </c:pt>
                <c:pt idx="112">
                  <c:v>5.259556E-2</c:v>
                </c:pt>
                <c:pt idx="113">
                  <c:v>4.4633280000000601E-2</c:v>
                </c:pt>
                <c:pt idx="114">
                  <c:v>8.5146410000000006E-2</c:v>
                </c:pt>
                <c:pt idx="115">
                  <c:v>5.9270749999999997E-2</c:v>
                </c:pt>
                <c:pt idx="116">
                  <c:v>4.6385589999999997E-2</c:v>
                </c:pt>
                <c:pt idx="117">
                  <c:v>4.77839800000011E-2</c:v>
                </c:pt>
                <c:pt idx="118">
                  <c:v>5.2066700000000903E-2</c:v>
                </c:pt>
                <c:pt idx="119">
                  <c:v>6.0505669999999998E-2</c:v>
                </c:pt>
                <c:pt idx="120">
                  <c:v>0.10689660000000099</c:v>
                </c:pt>
                <c:pt idx="121">
                  <c:v>3.9041200000000498E-2</c:v>
                </c:pt>
                <c:pt idx="122">
                  <c:v>4.4600439999999998E-2</c:v>
                </c:pt>
                <c:pt idx="123">
                  <c:v>4.8106339999999997E-2</c:v>
                </c:pt>
                <c:pt idx="124">
                  <c:v>4.7184420000000102E-2</c:v>
                </c:pt>
                <c:pt idx="125">
                  <c:v>5.010713E-2</c:v>
                </c:pt>
                <c:pt idx="126">
                  <c:v>0.10432329999999999</c:v>
                </c:pt>
                <c:pt idx="127">
                  <c:v>4.6396030000000997E-2</c:v>
                </c:pt>
                <c:pt idx="128">
                  <c:v>4.45736700000001E-2</c:v>
                </c:pt>
                <c:pt idx="129">
                  <c:v>4.2418539999999998E-2</c:v>
                </c:pt>
                <c:pt idx="130">
                  <c:v>2.67652400000001E-2</c:v>
                </c:pt>
                <c:pt idx="131">
                  <c:v>4.5066420000001099E-2</c:v>
                </c:pt>
                <c:pt idx="132">
                  <c:v>4.1955979999999997E-2</c:v>
                </c:pt>
                <c:pt idx="133">
                  <c:v>4.9082910000001097E-2</c:v>
                </c:pt>
                <c:pt idx="134">
                  <c:v>4.5327810000000003E-2</c:v>
                </c:pt>
                <c:pt idx="135">
                  <c:v>4.4871260000000003E-2</c:v>
                </c:pt>
                <c:pt idx="136">
                  <c:v>7.3703270000000598E-2</c:v>
                </c:pt>
                <c:pt idx="137">
                  <c:v>4.0043680000000102E-2</c:v>
                </c:pt>
                <c:pt idx="138">
                  <c:v>4.12924E-2</c:v>
                </c:pt>
                <c:pt idx="139">
                  <c:v>4.139756E-2</c:v>
                </c:pt>
                <c:pt idx="140">
                  <c:v>5.4656050000000102E-2</c:v>
                </c:pt>
                <c:pt idx="141">
                  <c:v>5.2817520000000999E-2</c:v>
                </c:pt>
                <c:pt idx="142">
                  <c:v>4.1417030000000202E-2</c:v>
                </c:pt>
                <c:pt idx="143">
                  <c:v>4.5080500000000003E-2</c:v>
                </c:pt>
                <c:pt idx="144">
                  <c:v>4.5621869999999801E-2</c:v>
                </c:pt>
                <c:pt idx="145">
                  <c:v>4.7097060000000503E-2</c:v>
                </c:pt>
                <c:pt idx="146">
                  <c:v>3.7555010000000402E-2</c:v>
                </c:pt>
                <c:pt idx="147">
                  <c:v>4.426157E-2</c:v>
                </c:pt>
                <c:pt idx="148">
                  <c:v>4.3176409999999998E-2</c:v>
                </c:pt>
                <c:pt idx="149">
                  <c:v>4.102604E-2</c:v>
                </c:pt>
                <c:pt idx="150">
                  <c:v>4.2521099999999999E-2</c:v>
                </c:pt>
                <c:pt idx="151">
                  <c:v>4.0771179999999997E-2</c:v>
                </c:pt>
                <c:pt idx="152">
                  <c:v>4.1834469999999999E-2</c:v>
                </c:pt>
                <c:pt idx="153">
                  <c:v>4.5961540000000002E-2</c:v>
                </c:pt>
                <c:pt idx="154">
                  <c:v>4.9736830000001203E-2</c:v>
                </c:pt>
                <c:pt idx="155">
                  <c:v>6.1312730000001203E-2</c:v>
                </c:pt>
                <c:pt idx="156">
                  <c:v>3.9373310000000598E-2</c:v>
                </c:pt>
                <c:pt idx="157">
                  <c:v>4.2312320000001201E-2</c:v>
                </c:pt>
                <c:pt idx="158">
                  <c:v>4.0362700000000903E-2</c:v>
                </c:pt>
                <c:pt idx="159">
                  <c:v>4.646952E-2</c:v>
                </c:pt>
                <c:pt idx="160">
                  <c:v>4.1305990000000001E-2</c:v>
                </c:pt>
                <c:pt idx="161">
                  <c:v>5.7174389999999999E-2</c:v>
                </c:pt>
                <c:pt idx="162">
                  <c:v>5.7158250000000001E-2</c:v>
                </c:pt>
                <c:pt idx="163">
                  <c:v>5.4751690000001199E-2</c:v>
                </c:pt>
                <c:pt idx="164">
                  <c:v>3.5667490000000003E-2</c:v>
                </c:pt>
                <c:pt idx="165">
                  <c:v>4.1777189999999999E-2</c:v>
                </c:pt>
                <c:pt idx="166">
                  <c:v>5.0679129999999802E-2</c:v>
                </c:pt>
                <c:pt idx="167">
                  <c:v>3.8983799999999999E-2</c:v>
                </c:pt>
                <c:pt idx="168">
                  <c:v>3.6047350000000498E-2</c:v>
                </c:pt>
                <c:pt idx="169">
                  <c:v>3.8264949999999999E-2</c:v>
                </c:pt>
                <c:pt idx="170">
                  <c:v>5.2129769999999999E-2</c:v>
                </c:pt>
                <c:pt idx="171">
                  <c:v>4.0731570000000002E-2</c:v>
                </c:pt>
                <c:pt idx="172">
                  <c:v>5.9672570000000001E-2</c:v>
                </c:pt>
                <c:pt idx="173">
                  <c:v>4.8310159999999998E-2</c:v>
                </c:pt>
                <c:pt idx="174">
                  <c:v>9.5391530000000002E-2</c:v>
                </c:pt>
                <c:pt idx="175">
                  <c:v>4.02777699999999E-2</c:v>
                </c:pt>
                <c:pt idx="176">
                  <c:v>4.7089239999999997E-2</c:v>
                </c:pt>
                <c:pt idx="177">
                  <c:v>4.15197E-2</c:v>
                </c:pt>
                <c:pt idx="178">
                  <c:v>4.5612690000001198E-2</c:v>
                </c:pt>
                <c:pt idx="179">
                  <c:v>4.5564960000000002E-2</c:v>
                </c:pt>
                <c:pt idx="180">
                  <c:v>4.3629630000000003E-2</c:v>
                </c:pt>
                <c:pt idx="181">
                  <c:v>4.9074039999999999E-2</c:v>
                </c:pt>
                <c:pt idx="182">
                  <c:v>5.1798700000000003E-2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FD-4010-8D1F-0A610A20F40F}"/>
            </c:ext>
          </c:extLst>
        </c:ser>
        <c:ser>
          <c:idx val="1"/>
          <c:order val="1"/>
          <c:tx>
            <c:v>tumor group 2</c:v>
          </c:tx>
          <c:spPr>
            <a:ln w="28575">
              <a:noFill/>
            </a:ln>
          </c:spPr>
          <c:xVal>
            <c:numRef>
              <c:f>cor!$L$185:$L$318</c:f>
              <c:numCache>
                <c:formatCode>General</c:formatCode>
                <c:ptCount val="134"/>
                <c:pt idx="0">
                  <c:v>0.32730430000000599</c:v>
                </c:pt>
                <c:pt idx="1">
                  <c:v>0.2917592</c:v>
                </c:pt>
                <c:pt idx="2">
                  <c:v>0.37095690000000597</c:v>
                </c:pt>
                <c:pt idx="3">
                  <c:v>0.35045999999999999</c:v>
                </c:pt>
                <c:pt idx="4">
                  <c:v>0.34061170000000002</c:v>
                </c:pt>
                <c:pt idx="5">
                  <c:v>0.3511476</c:v>
                </c:pt>
                <c:pt idx="6">
                  <c:v>0.31765579999999999</c:v>
                </c:pt>
                <c:pt idx="7">
                  <c:v>0.34999219999999998</c:v>
                </c:pt>
                <c:pt idx="8">
                  <c:v>0.30960720000000003</c:v>
                </c:pt>
                <c:pt idx="9">
                  <c:v>0.334248600000004</c:v>
                </c:pt>
                <c:pt idx="10">
                  <c:v>0.32270159999999998</c:v>
                </c:pt>
                <c:pt idx="11">
                  <c:v>0.31977519999999998</c:v>
                </c:pt>
                <c:pt idx="12">
                  <c:v>0.34580559999999999</c:v>
                </c:pt>
                <c:pt idx="13">
                  <c:v>0.35354659999999999</c:v>
                </c:pt>
                <c:pt idx="14">
                  <c:v>0.31554670000000401</c:v>
                </c:pt>
                <c:pt idx="15">
                  <c:v>0.34652500000000003</c:v>
                </c:pt>
                <c:pt idx="16">
                  <c:v>0.35629549999999999</c:v>
                </c:pt>
                <c:pt idx="17">
                  <c:v>0.32328319999999999</c:v>
                </c:pt>
                <c:pt idx="18">
                  <c:v>0.35039740000000003</c:v>
                </c:pt>
                <c:pt idx="19">
                  <c:v>0.33028070000000598</c:v>
                </c:pt>
                <c:pt idx="20">
                  <c:v>0.34620830000000002</c:v>
                </c:pt>
                <c:pt idx="21">
                  <c:v>0.31266369999999999</c:v>
                </c:pt>
                <c:pt idx="22">
                  <c:v>6.1704490000000799E-2</c:v>
                </c:pt>
                <c:pt idx="23">
                  <c:v>6.4883510000000602E-2</c:v>
                </c:pt>
                <c:pt idx="24">
                  <c:v>0.36174430000000002</c:v>
                </c:pt>
                <c:pt idx="25">
                  <c:v>0.39286740000000597</c:v>
                </c:pt>
                <c:pt idx="26">
                  <c:v>0.34897480000000602</c:v>
                </c:pt>
                <c:pt idx="27">
                  <c:v>0.31392840000000599</c:v>
                </c:pt>
                <c:pt idx="28">
                  <c:v>0.37562860000000597</c:v>
                </c:pt>
                <c:pt idx="29">
                  <c:v>0.34296020000000099</c:v>
                </c:pt>
                <c:pt idx="30">
                  <c:v>0.36084880000000502</c:v>
                </c:pt>
                <c:pt idx="31">
                  <c:v>0.30913810000000003</c:v>
                </c:pt>
                <c:pt idx="32">
                  <c:v>0.34397810000000401</c:v>
                </c:pt>
                <c:pt idx="33">
                  <c:v>0.33713159999999998</c:v>
                </c:pt>
                <c:pt idx="34">
                  <c:v>0.32472070000000502</c:v>
                </c:pt>
                <c:pt idx="35">
                  <c:v>0.325283600000004</c:v>
                </c:pt>
                <c:pt idx="36">
                  <c:v>0.33378170000000401</c:v>
                </c:pt>
                <c:pt idx="37">
                  <c:v>0.34464309999999998</c:v>
                </c:pt>
                <c:pt idx="38">
                  <c:v>0.31875170000000003</c:v>
                </c:pt>
                <c:pt idx="39">
                  <c:v>0.29331640000000597</c:v>
                </c:pt>
                <c:pt idx="40">
                  <c:v>0.316353</c:v>
                </c:pt>
                <c:pt idx="41">
                  <c:v>0.35568569999999999</c:v>
                </c:pt>
                <c:pt idx="42">
                  <c:v>0.330553700000004</c:v>
                </c:pt>
                <c:pt idx="43">
                  <c:v>0.31069279999999999</c:v>
                </c:pt>
                <c:pt idx="44">
                  <c:v>0.329638400000003</c:v>
                </c:pt>
                <c:pt idx="45">
                  <c:v>0.34523340000000002</c:v>
                </c:pt>
                <c:pt idx="46">
                  <c:v>0.30945800000000401</c:v>
                </c:pt>
                <c:pt idx="47">
                  <c:v>0.31304890000000501</c:v>
                </c:pt>
                <c:pt idx="48">
                  <c:v>0.32868360000000502</c:v>
                </c:pt>
                <c:pt idx="49">
                  <c:v>0.33555460000000598</c:v>
                </c:pt>
                <c:pt idx="50">
                  <c:v>0.34460540000000001</c:v>
                </c:pt>
                <c:pt idx="51">
                  <c:v>0.31425570000000003</c:v>
                </c:pt>
                <c:pt idx="52">
                  <c:v>0.28277679999999999</c:v>
                </c:pt>
                <c:pt idx="53">
                  <c:v>0.31765900000000002</c:v>
                </c:pt>
                <c:pt idx="54">
                  <c:v>0.30082930000000502</c:v>
                </c:pt>
                <c:pt idx="55">
                  <c:v>0.29873959999999999</c:v>
                </c:pt>
                <c:pt idx="56">
                  <c:v>0.30933640000000401</c:v>
                </c:pt>
                <c:pt idx="57">
                  <c:v>0.31297650000000599</c:v>
                </c:pt>
                <c:pt idx="58">
                  <c:v>0.32552450000000599</c:v>
                </c:pt>
                <c:pt idx="59">
                  <c:v>0.31814170000000003</c:v>
                </c:pt>
                <c:pt idx="60">
                  <c:v>0.288950800000004</c:v>
                </c:pt>
                <c:pt idx="61">
                  <c:v>0.2816959</c:v>
                </c:pt>
                <c:pt idx="62">
                  <c:v>0.31191800000000502</c:v>
                </c:pt>
                <c:pt idx="63">
                  <c:v>0.30720740000000002</c:v>
                </c:pt>
                <c:pt idx="64">
                  <c:v>0.333082400000007</c:v>
                </c:pt>
                <c:pt idx="65">
                  <c:v>0.32589270000000597</c:v>
                </c:pt>
                <c:pt idx="66">
                  <c:v>0.31536790000000597</c:v>
                </c:pt>
                <c:pt idx="67">
                  <c:v>0.35430729999999999</c:v>
                </c:pt>
                <c:pt idx="68">
                  <c:v>0.36466749999999998</c:v>
                </c:pt>
                <c:pt idx="69">
                  <c:v>0.29576970000000002</c:v>
                </c:pt>
                <c:pt idx="70">
                  <c:v>0.358106600000001</c:v>
                </c:pt>
                <c:pt idx="71">
                  <c:v>0.30886000000000502</c:v>
                </c:pt>
                <c:pt idx="72">
                  <c:v>0.31496410000000502</c:v>
                </c:pt>
                <c:pt idx="73">
                  <c:v>0.29073490000000002</c:v>
                </c:pt>
                <c:pt idx="74">
                  <c:v>0.36410700000000001</c:v>
                </c:pt>
                <c:pt idx="75">
                  <c:v>0.32030390000000603</c:v>
                </c:pt>
                <c:pt idx="76">
                  <c:v>0.35546159999999999</c:v>
                </c:pt>
                <c:pt idx="77">
                  <c:v>0.33042330000000603</c:v>
                </c:pt>
                <c:pt idx="78">
                  <c:v>0.33815010000000401</c:v>
                </c:pt>
                <c:pt idx="79">
                  <c:v>0.313723800000001</c:v>
                </c:pt>
                <c:pt idx="80">
                  <c:v>0.34234019999999998</c:v>
                </c:pt>
                <c:pt idx="81">
                  <c:v>0.33834440000000598</c:v>
                </c:pt>
                <c:pt idx="82">
                  <c:v>0.328528600000008</c:v>
                </c:pt>
                <c:pt idx="83">
                  <c:v>0.38337400000000599</c:v>
                </c:pt>
                <c:pt idx="84">
                  <c:v>0.28717019999999999</c:v>
                </c:pt>
                <c:pt idx="85">
                  <c:v>0.36546030000000501</c:v>
                </c:pt>
                <c:pt idx="86">
                  <c:v>0.35932170000000502</c:v>
                </c:pt>
                <c:pt idx="87">
                  <c:v>0.32501290000000599</c:v>
                </c:pt>
                <c:pt idx="88">
                  <c:v>0.31098500000000401</c:v>
                </c:pt>
                <c:pt idx="89">
                  <c:v>0.33951820000000599</c:v>
                </c:pt>
                <c:pt idx="90">
                  <c:v>0.32803510000000002</c:v>
                </c:pt>
                <c:pt idx="91">
                  <c:v>0.31809389999999998</c:v>
                </c:pt>
                <c:pt idx="92">
                  <c:v>0.32039890000000598</c:v>
                </c:pt>
                <c:pt idx="93">
                  <c:v>0.36676789999999998</c:v>
                </c:pt>
                <c:pt idx="94">
                  <c:v>0.32996700000000401</c:v>
                </c:pt>
                <c:pt idx="95">
                  <c:v>0.29982270000000599</c:v>
                </c:pt>
                <c:pt idx="96">
                  <c:v>0.32128640000000502</c:v>
                </c:pt>
                <c:pt idx="97">
                  <c:v>0.35090189999999999</c:v>
                </c:pt>
                <c:pt idx="98">
                  <c:v>0.33957950000000597</c:v>
                </c:pt>
                <c:pt idx="99">
                  <c:v>0.33708280000000801</c:v>
                </c:pt>
                <c:pt idx="100">
                  <c:v>0.30554769999999998</c:v>
                </c:pt>
                <c:pt idx="101">
                  <c:v>0.306610400000004</c:v>
                </c:pt>
                <c:pt idx="102">
                  <c:v>0.33136430000000699</c:v>
                </c:pt>
                <c:pt idx="103">
                  <c:v>0.29130139999999999</c:v>
                </c:pt>
                <c:pt idx="104">
                  <c:v>0.374835900000003</c:v>
                </c:pt>
                <c:pt idx="105">
                  <c:v>0.31292520000000401</c:v>
                </c:pt>
                <c:pt idx="106">
                  <c:v>0.30663679999999999</c:v>
                </c:pt>
                <c:pt idx="107">
                  <c:v>0.34417160000000002</c:v>
                </c:pt>
                <c:pt idx="108">
                  <c:v>0.32820090000000501</c:v>
                </c:pt>
                <c:pt idx="109">
                  <c:v>0.35326649999999998</c:v>
                </c:pt>
                <c:pt idx="110">
                  <c:v>0.3119632</c:v>
                </c:pt>
                <c:pt idx="111">
                  <c:v>0.29055429999999999</c:v>
                </c:pt>
                <c:pt idx="112">
                  <c:v>0.30003039999999997</c:v>
                </c:pt>
                <c:pt idx="113">
                  <c:v>0.33036490000000901</c:v>
                </c:pt>
                <c:pt idx="114">
                  <c:v>0.30974780000000002</c:v>
                </c:pt>
                <c:pt idx="115">
                  <c:v>0.32707020000000597</c:v>
                </c:pt>
                <c:pt idx="116">
                  <c:v>0.33581770000000599</c:v>
                </c:pt>
                <c:pt idx="117">
                  <c:v>0.33345340000000401</c:v>
                </c:pt>
                <c:pt idx="118">
                  <c:v>0.31505490000000502</c:v>
                </c:pt>
                <c:pt idx="119">
                  <c:v>0.304253</c:v>
                </c:pt>
                <c:pt idx="120">
                  <c:v>0.31203249999999999</c:v>
                </c:pt>
                <c:pt idx="121">
                  <c:v>0.31489650000000502</c:v>
                </c:pt>
                <c:pt idx="122">
                  <c:v>0.34048430000000501</c:v>
                </c:pt>
                <c:pt idx="123">
                  <c:v>0.32192580000000598</c:v>
                </c:pt>
                <c:pt idx="124">
                  <c:v>0.35700939999999998</c:v>
                </c:pt>
                <c:pt idx="125">
                  <c:v>0.289077900000003</c:v>
                </c:pt>
                <c:pt idx="126">
                  <c:v>0.30119879999999999</c:v>
                </c:pt>
                <c:pt idx="127">
                  <c:v>0.30215740000000002</c:v>
                </c:pt>
                <c:pt idx="128">
                  <c:v>0.30194690000000501</c:v>
                </c:pt>
                <c:pt idx="129">
                  <c:v>0.31700739999999999</c:v>
                </c:pt>
                <c:pt idx="130">
                  <c:v>0.32488320000000598</c:v>
                </c:pt>
                <c:pt idx="131">
                  <c:v>0.31415690000000501</c:v>
                </c:pt>
                <c:pt idx="132">
                  <c:v>0.32989210000000502</c:v>
                </c:pt>
                <c:pt idx="133">
                  <c:v>0.30987110000000401</c:v>
                </c:pt>
              </c:numCache>
            </c:numRef>
          </c:xVal>
          <c:yVal>
            <c:numRef>
              <c:f>cor!$N$185:$N$318</c:f>
              <c:numCache>
                <c:formatCode>General</c:formatCode>
                <c:ptCount val="134"/>
                <c:pt idx="0">
                  <c:v>0.29972900000000002</c:v>
                </c:pt>
                <c:pt idx="1">
                  <c:v>0.21396310000000299</c:v>
                </c:pt>
                <c:pt idx="2">
                  <c:v>0.29805199999999998</c:v>
                </c:pt>
                <c:pt idx="3">
                  <c:v>0.32046020000000502</c:v>
                </c:pt>
                <c:pt idx="4">
                  <c:v>0.25225389999999998</c:v>
                </c:pt>
                <c:pt idx="5">
                  <c:v>0.314992400000004</c:v>
                </c:pt>
                <c:pt idx="6">
                  <c:v>0.28816170000000002</c:v>
                </c:pt>
                <c:pt idx="7">
                  <c:v>0.29268660000000501</c:v>
                </c:pt>
                <c:pt idx="8">
                  <c:v>0.26133299999999998</c:v>
                </c:pt>
                <c:pt idx="9">
                  <c:v>0.28616570000000002</c:v>
                </c:pt>
                <c:pt idx="10">
                  <c:v>0.27608969999999999</c:v>
                </c:pt>
                <c:pt idx="11">
                  <c:v>0.27052999999999999</c:v>
                </c:pt>
                <c:pt idx="12">
                  <c:v>0.26039319999999999</c:v>
                </c:pt>
                <c:pt idx="13">
                  <c:v>0.30193360000000002</c:v>
                </c:pt>
                <c:pt idx="14">
                  <c:v>0.32253920000000003</c:v>
                </c:pt>
                <c:pt idx="15">
                  <c:v>0.28195720000000002</c:v>
                </c:pt>
                <c:pt idx="16">
                  <c:v>0.222768100000001</c:v>
                </c:pt>
                <c:pt idx="17">
                  <c:v>0.27642850000000502</c:v>
                </c:pt>
                <c:pt idx="18">
                  <c:v>0.28568789999999999</c:v>
                </c:pt>
                <c:pt idx="19">
                  <c:v>0.32162630000000603</c:v>
                </c:pt>
                <c:pt idx="20">
                  <c:v>0.26207360000000002</c:v>
                </c:pt>
                <c:pt idx="21">
                  <c:v>0.2470917</c:v>
                </c:pt>
                <c:pt idx="22">
                  <c:v>4.5746849999999999E-2</c:v>
                </c:pt>
                <c:pt idx="23">
                  <c:v>4.2135569999999997E-2</c:v>
                </c:pt>
                <c:pt idx="24">
                  <c:v>0.24549500000000299</c:v>
                </c:pt>
                <c:pt idx="25">
                  <c:v>0.27974379999999999</c:v>
                </c:pt>
                <c:pt idx="26">
                  <c:v>0.29614370000000001</c:v>
                </c:pt>
                <c:pt idx="27">
                  <c:v>0.298187900000004</c:v>
                </c:pt>
                <c:pt idx="28">
                  <c:v>0.320714200000004</c:v>
                </c:pt>
                <c:pt idx="29">
                  <c:v>0.31395490000000598</c:v>
                </c:pt>
                <c:pt idx="30">
                  <c:v>0.28740179999999999</c:v>
                </c:pt>
                <c:pt idx="31">
                  <c:v>0.26837070000000501</c:v>
                </c:pt>
                <c:pt idx="32">
                  <c:v>0.29720770000000002</c:v>
                </c:pt>
                <c:pt idx="33">
                  <c:v>0.311728000000004</c:v>
                </c:pt>
                <c:pt idx="34">
                  <c:v>0.2487211</c:v>
                </c:pt>
                <c:pt idx="35">
                  <c:v>0.2564032</c:v>
                </c:pt>
                <c:pt idx="36">
                  <c:v>0.27665010000000001</c:v>
                </c:pt>
                <c:pt idx="37">
                  <c:v>0.303649</c:v>
                </c:pt>
                <c:pt idx="38">
                  <c:v>0.2695322</c:v>
                </c:pt>
                <c:pt idx="39">
                  <c:v>0.23739199999999999</c:v>
                </c:pt>
                <c:pt idx="40">
                  <c:v>0.26235429999999998</c:v>
                </c:pt>
                <c:pt idx="41">
                  <c:v>0.29401660000000501</c:v>
                </c:pt>
                <c:pt idx="42">
                  <c:v>0.25237369999999998</c:v>
                </c:pt>
                <c:pt idx="43">
                  <c:v>0.25867319999999999</c:v>
                </c:pt>
                <c:pt idx="44">
                  <c:v>0.26152180000000003</c:v>
                </c:pt>
                <c:pt idx="45">
                  <c:v>0.29846230000000401</c:v>
                </c:pt>
                <c:pt idx="46">
                  <c:v>0.30055140000000002</c:v>
                </c:pt>
                <c:pt idx="47">
                  <c:v>0.29479680000000003</c:v>
                </c:pt>
                <c:pt idx="48">
                  <c:v>0.26476870000000002</c:v>
                </c:pt>
                <c:pt idx="49">
                  <c:v>0.28954059999999998</c:v>
                </c:pt>
                <c:pt idx="50">
                  <c:v>0.269528500000004</c:v>
                </c:pt>
                <c:pt idx="51">
                  <c:v>0.28795369999999998</c:v>
                </c:pt>
                <c:pt idx="52">
                  <c:v>0.25896859999999999</c:v>
                </c:pt>
                <c:pt idx="53">
                  <c:v>0.2727638</c:v>
                </c:pt>
                <c:pt idx="54">
                  <c:v>0.27474090000000001</c:v>
                </c:pt>
                <c:pt idx="55">
                  <c:v>0.26616099999999998</c:v>
                </c:pt>
                <c:pt idx="56">
                  <c:v>0.28166370000000002</c:v>
                </c:pt>
                <c:pt idx="57">
                  <c:v>0.24260950000000001</c:v>
                </c:pt>
                <c:pt idx="58">
                  <c:v>0.28920709999999999</c:v>
                </c:pt>
                <c:pt idx="59">
                  <c:v>0.25576559999999998</c:v>
                </c:pt>
                <c:pt idx="60">
                  <c:v>0.19641630000000301</c:v>
                </c:pt>
                <c:pt idx="61">
                  <c:v>0.283838700000003</c:v>
                </c:pt>
                <c:pt idx="62">
                  <c:v>0.26935389999999998</c:v>
                </c:pt>
                <c:pt idx="63">
                  <c:v>0.207547700000001</c:v>
                </c:pt>
                <c:pt idx="64">
                  <c:v>0.25285730000000001</c:v>
                </c:pt>
                <c:pt idx="65">
                  <c:v>0.2438476</c:v>
                </c:pt>
                <c:pt idx="66">
                  <c:v>0.25965319999999997</c:v>
                </c:pt>
                <c:pt idx="67">
                  <c:v>0.2850318</c:v>
                </c:pt>
                <c:pt idx="68">
                  <c:v>0.26728350000000001</c:v>
                </c:pt>
                <c:pt idx="69">
                  <c:v>0.27397139999999998</c:v>
                </c:pt>
                <c:pt idx="70">
                  <c:v>0.31619029999999998</c:v>
                </c:pt>
                <c:pt idx="71">
                  <c:v>0.257328200000004</c:v>
                </c:pt>
                <c:pt idx="72">
                  <c:v>0.30852970000000501</c:v>
                </c:pt>
                <c:pt idx="73">
                  <c:v>0.2455637</c:v>
                </c:pt>
                <c:pt idx="74">
                  <c:v>0.31648880000000801</c:v>
                </c:pt>
                <c:pt idx="75">
                  <c:v>0.2534381</c:v>
                </c:pt>
                <c:pt idx="76">
                  <c:v>0.27862340000000002</c:v>
                </c:pt>
                <c:pt idx="77">
                  <c:v>0.2617486</c:v>
                </c:pt>
                <c:pt idx="78">
                  <c:v>0.26395420000000003</c:v>
                </c:pt>
                <c:pt idx="79">
                  <c:v>0.27990920000000002</c:v>
                </c:pt>
                <c:pt idx="80">
                  <c:v>0.31037730000000502</c:v>
                </c:pt>
                <c:pt idx="81">
                  <c:v>0.299774400000001</c:v>
                </c:pt>
                <c:pt idx="82">
                  <c:v>0.27789970000000003</c:v>
                </c:pt>
                <c:pt idx="83">
                  <c:v>0.30042250000000598</c:v>
                </c:pt>
                <c:pt idx="84">
                  <c:v>0.18338550000000001</c:v>
                </c:pt>
                <c:pt idx="85">
                  <c:v>0.27034910000000001</c:v>
                </c:pt>
                <c:pt idx="86">
                  <c:v>0.28495009999999998</c:v>
                </c:pt>
                <c:pt idx="87">
                  <c:v>0.301272800000004</c:v>
                </c:pt>
                <c:pt idx="88">
                  <c:v>0.27438070000000597</c:v>
                </c:pt>
                <c:pt idx="89">
                  <c:v>0.27591779999999999</c:v>
                </c:pt>
                <c:pt idx="90">
                  <c:v>0.27689190000000002</c:v>
                </c:pt>
                <c:pt idx="91">
                  <c:v>0.28421730000000001</c:v>
                </c:pt>
                <c:pt idx="92">
                  <c:v>0.29839690000000502</c:v>
                </c:pt>
                <c:pt idx="93">
                  <c:v>0.32372250000000502</c:v>
                </c:pt>
                <c:pt idx="94">
                  <c:v>0.2797714</c:v>
                </c:pt>
                <c:pt idx="95">
                  <c:v>0.21819569999999999</c:v>
                </c:pt>
                <c:pt idx="96">
                  <c:v>0.26847490000000501</c:v>
                </c:pt>
                <c:pt idx="97">
                  <c:v>0.28579900000000003</c:v>
                </c:pt>
                <c:pt idx="98">
                  <c:v>0.2649938</c:v>
                </c:pt>
                <c:pt idx="99">
                  <c:v>0.31407440000000603</c:v>
                </c:pt>
                <c:pt idx="100">
                  <c:v>0.25206580000000001</c:v>
                </c:pt>
                <c:pt idx="101">
                  <c:v>0.24330969999999999</c:v>
                </c:pt>
                <c:pt idx="102">
                  <c:v>0.32480300000000401</c:v>
                </c:pt>
                <c:pt idx="103">
                  <c:v>0.25467479999999998</c:v>
                </c:pt>
                <c:pt idx="104">
                  <c:v>0.28001740000000003</c:v>
                </c:pt>
                <c:pt idx="105">
                  <c:v>0.24396010000000301</c:v>
                </c:pt>
                <c:pt idx="106">
                  <c:v>0.241422</c:v>
                </c:pt>
                <c:pt idx="107">
                  <c:v>0.2757096</c:v>
                </c:pt>
                <c:pt idx="108">
                  <c:v>0.24615690000000001</c:v>
                </c:pt>
                <c:pt idx="109">
                  <c:v>0.299234</c:v>
                </c:pt>
                <c:pt idx="110">
                  <c:v>0.243245600000002</c:v>
                </c:pt>
                <c:pt idx="111">
                  <c:v>0.20666229999999999</c:v>
                </c:pt>
                <c:pt idx="112">
                  <c:v>0.22767390000000001</c:v>
                </c:pt>
                <c:pt idx="113">
                  <c:v>0.28961759999999998</c:v>
                </c:pt>
                <c:pt idx="114">
                  <c:v>0.25950020000000001</c:v>
                </c:pt>
                <c:pt idx="115">
                  <c:v>0.26101479999999999</c:v>
                </c:pt>
                <c:pt idx="116">
                  <c:v>0.27209559999999999</c:v>
                </c:pt>
                <c:pt idx="117">
                  <c:v>0.25285259999999998</c:v>
                </c:pt>
                <c:pt idx="118">
                  <c:v>0.25720490000000001</c:v>
                </c:pt>
                <c:pt idx="119">
                  <c:v>0.25431619999999999</c:v>
                </c:pt>
                <c:pt idx="120">
                  <c:v>0.26135960000000003</c:v>
                </c:pt>
                <c:pt idx="121">
                  <c:v>0.295514200000004</c:v>
                </c:pt>
                <c:pt idx="122">
                  <c:v>0.29604910000000001</c:v>
                </c:pt>
                <c:pt idx="123">
                  <c:v>0.27105810000000002</c:v>
                </c:pt>
                <c:pt idx="124">
                  <c:v>0.253476700000003</c:v>
                </c:pt>
                <c:pt idx="125">
                  <c:v>0.26698329999999998</c:v>
                </c:pt>
                <c:pt idx="126">
                  <c:v>0.27178200000000002</c:v>
                </c:pt>
                <c:pt idx="127">
                  <c:v>0.28203699999999998</c:v>
                </c:pt>
                <c:pt idx="128">
                  <c:v>0.2331744</c:v>
                </c:pt>
                <c:pt idx="129">
                  <c:v>0.29546719999999999</c:v>
                </c:pt>
                <c:pt idx="130">
                  <c:v>0.28844720000000001</c:v>
                </c:pt>
                <c:pt idx="131">
                  <c:v>0.27444600000000002</c:v>
                </c:pt>
                <c:pt idx="132">
                  <c:v>0.26511420000000002</c:v>
                </c:pt>
                <c:pt idx="133">
                  <c:v>0.28504790000000002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FD-4010-8D1F-0A610A20F40F}"/>
            </c:ext>
          </c:extLst>
        </c:ser>
        <c:ser>
          <c:idx val="2"/>
          <c:order val="2"/>
          <c:tx>
            <c:v>norm</c:v>
          </c:tx>
          <c:spPr>
            <a:ln w="28575">
              <a:noFill/>
            </a:ln>
          </c:spPr>
          <c:xVal>
            <c:numRef>
              <c:f>cor!$L$319:$L$345</c:f>
              <c:numCache>
                <c:formatCode>General</c:formatCode>
                <c:ptCount val="27"/>
                <c:pt idx="0">
                  <c:v>0.30106460000000501</c:v>
                </c:pt>
                <c:pt idx="1">
                  <c:v>0.3526396</c:v>
                </c:pt>
                <c:pt idx="2">
                  <c:v>0.33002690000000801</c:v>
                </c:pt>
                <c:pt idx="3">
                  <c:v>0.33221129999999999</c:v>
                </c:pt>
                <c:pt idx="4">
                  <c:v>0.34834920000000003</c:v>
                </c:pt>
                <c:pt idx="5">
                  <c:v>0.36858220000000502</c:v>
                </c:pt>
                <c:pt idx="6">
                  <c:v>0.35866710000000002</c:v>
                </c:pt>
                <c:pt idx="7">
                  <c:v>0.29262070000000401</c:v>
                </c:pt>
                <c:pt idx="8">
                  <c:v>0.29354520000000001</c:v>
                </c:pt>
                <c:pt idx="9">
                  <c:v>0.36453180000000002</c:v>
                </c:pt>
                <c:pt idx="10">
                  <c:v>0.30040549999999999</c:v>
                </c:pt>
                <c:pt idx="11">
                  <c:v>0.28421809999999997</c:v>
                </c:pt>
                <c:pt idx="12">
                  <c:v>0.311785800000003</c:v>
                </c:pt>
                <c:pt idx="13">
                  <c:v>0.35950989999999999</c:v>
                </c:pt>
                <c:pt idx="14">
                  <c:v>0.27547389999999999</c:v>
                </c:pt>
                <c:pt idx="15">
                  <c:v>0.340480100000004</c:v>
                </c:pt>
                <c:pt idx="16">
                  <c:v>0.31496290000000599</c:v>
                </c:pt>
                <c:pt idx="17">
                  <c:v>0.32772709999999999</c:v>
                </c:pt>
                <c:pt idx="18">
                  <c:v>0.327644300000003</c:v>
                </c:pt>
                <c:pt idx="19">
                  <c:v>0.31653019999999998</c:v>
                </c:pt>
                <c:pt idx="20">
                  <c:v>0.29906300000000002</c:v>
                </c:pt>
                <c:pt idx="21">
                  <c:v>0.3017534</c:v>
                </c:pt>
                <c:pt idx="22">
                  <c:v>0.27363150000000003</c:v>
                </c:pt>
                <c:pt idx="23">
                  <c:v>0.3022301</c:v>
                </c:pt>
                <c:pt idx="24">
                  <c:v>0.31749359999999999</c:v>
                </c:pt>
                <c:pt idx="25">
                  <c:v>0.30048780000000502</c:v>
                </c:pt>
                <c:pt idx="26">
                  <c:v>0.32758580000000598</c:v>
                </c:pt>
              </c:numCache>
            </c:numRef>
          </c:xVal>
          <c:yVal>
            <c:numRef>
              <c:f>cor!$N$319:$N$345</c:f>
              <c:numCache>
                <c:formatCode>General</c:formatCode>
                <c:ptCount val="27"/>
                <c:pt idx="0">
                  <c:v>0.26786860000000401</c:v>
                </c:pt>
                <c:pt idx="1">
                  <c:v>0.22167980000000001</c:v>
                </c:pt>
                <c:pt idx="2">
                  <c:v>0.30681240000000598</c:v>
                </c:pt>
                <c:pt idx="3">
                  <c:v>0.29687800000000603</c:v>
                </c:pt>
                <c:pt idx="4">
                  <c:v>0.27374090000000001</c:v>
                </c:pt>
                <c:pt idx="5">
                  <c:v>0.29685529999999999</c:v>
                </c:pt>
                <c:pt idx="6">
                  <c:v>0.30382970000000598</c:v>
                </c:pt>
                <c:pt idx="7">
                  <c:v>0.27215440000000002</c:v>
                </c:pt>
                <c:pt idx="8">
                  <c:v>0.26467299999999999</c:v>
                </c:pt>
                <c:pt idx="9">
                  <c:v>0.29314780000000001</c:v>
                </c:pt>
                <c:pt idx="10">
                  <c:v>0.26065519999999998</c:v>
                </c:pt>
                <c:pt idx="11">
                  <c:v>0.27900839999999999</c:v>
                </c:pt>
                <c:pt idx="12">
                  <c:v>0.2683159</c:v>
                </c:pt>
                <c:pt idx="13">
                  <c:v>0.293554600000003</c:v>
                </c:pt>
                <c:pt idx="14">
                  <c:v>0.23387150000000001</c:v>
                </c:pt>
                <c:pt idx="15">
                  <c:v>0.27877610000000003</c:v>
                </c:pt>
                <c:pt idx="16">
                  <c:v>0.27669080000000001</c:v>
                </c:pt>
                <c:pt idx="17">
                  <c:v>0.26247110000000001</c:v>
                </c:pt>
                <c:pt idx="18">
                  <c:v>0.2985392</c:v>
                </c:pt>
                <c:pt idx="19">
                  <c:v>0.274675</c:v>
                </c:pt>
                <c:pt idx="20">
                  <c:v>0.24772569999999999</c:v>
                </c:pt>
                <c:pt idx="21">
                  <c:v>0.254581</c:v>
                </c:pt>
                <c:pt idx="22">
                  <c:v>0.24417810000000001</c:v>
                </c:pt>
                <c:pt idx="23">
                  <c:v>0.27529310000000001</c:v>
                </c:pt>
                <c:pt idx="24">
                  <c:v>0.2675979</c:v>
                </c:pt>
                <c:pt idx="25">
                  <c:v>0.27014179999999999</c:v>
                </c:pt>
                <c:pt idx="26">
                  <c:v>0.28426679999999999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FD-4010-8D1F-0A610A20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259272"/>
        <c:axId val="2124195624"/>
      </c:scatterChart>
      <c:valAx>
        <c:axId val="2124259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DLGAP5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195624"/>
        <c:crosses val="autoZero"/>
        <c:crossBetween val="midCat"/>
      </c:valAx>
      <c:valAx>
        <c:axId val="2124195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ZNF143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2592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tumor group 1</c:v>
          </c:tx>
          <c:spPr>
            <a:ln w="28575">
              <a:noFill/>
            </a:ln>
          </c:spPr>
          <c:xVal>
            <c:numRef>
              <c:f>cor!$AA$2:$AA$184</c:f>
              <c:numCache>
                <c:formatCode>General</c:formatCode>
                <c:ptCount val="183"/>
                <c:pt idx="0">
                  <c:v>4.9639849999999999E-2</c:v>
                </c:pt>
                <c:pt idx="1">
                  <c:v>3.7516290000000001E-2</c:v>
                </c:pt>
                <c:pt idx="2">
                  <c:v>3.8849250000000002E-2</c:v>
                </c:pt>
                <c:pt idx="3">
                  <c:v>3.6300499999999999E-2</c:v>
                </c:pt>
                <c:pt idx="4">
                  <c:v>4.6476990000000003E-2</c:v>
                </c:pt>
                <c:pt idx="5">
                  <c:v>4.0219499999999998E-2</c:v>
                </c:pt>
                <c:pt idx="6">
                  <c:v>4.5587780000000001E-2</c:v>
                </c:pt>
                <c:pt idx="7">
                  <c:v>3.5766079999999999E-2</c:v>
                </c:pt>
                <c:pt idx="8">
                  <c:v>5.3308769999999998E-2</c:v>
                </c:pt>
                <c:pt idx="9">
                  <c:v>4.73894700000001E-2</c:v>
                </c:pt>
                <c:pt idx="10">
                  <c:v>3.440265E-2</c:v>
                </c:pt>
                <c:pt idx="11">
                  <c:v>3.9651039999999999E-2</c:v>
                </c:pt>
                <c:pt idx="12">
                  <c:v>3.7379549999999998E-2</c:v>
                </c:pt>
                <c:pt idx="13">
                  <c:v>4.7821559999999999E-2</c:v>
                </c:pt>
                <c:pt idx="14">
                  <c:v>3.7190729999999998E-2</c:v>
                </c:pt>
                <c:pt idx="15">
                  <c:v>4.5536410000000097E-2</c:v>
                </c:pt>
                <c:pt idx="16">
                  <c:v>3.8039009999999998E-2</c:v>
                </c:pt>
                <c:pt idx="17">
                  <c:v>5.314754E-2</c:v>
                </c:pt>
                <c:pt idx="18">
                  <c:v>3.470297E-2</c:v>
                </c:pt>
                <c:pt idx="19">
                  <c:v>5.817783E-2</c:v>
                </c:pt>
                <c:pt idx="20">
                  <c:v>4.8431059999999998E-2</c:v>
                </c:pt>
                <c:pt idx="21">
                  <c:v>5.0488400000000003E-2</c:v>
                </c:pt>
                <c:pt idx="22">
                  <c:v>4.7485039999999999E-2</c:v>
                </c:pt>
                <c:pt idx="23">
                  <c:v>3.5018680000000003E-2</c:v>
                </c:pt>
                <c:pt idx="24">
                  <c:v>3.8949480000000002E-2</c:v>
                </c:pt>
                <c:pt idx="25">
                  <c:v>5.3664200000000002E-2</c:v>
                </c:pt>
                <c:pt idx="26">
                  <c:v>4.27083300000001E-2</c:v>
                </c:pt>
                <c:pt idx="27">
                  <c:v>4.0706140000000002E-2</c:v>
                </c:pt>
                <c:pt idx="28">
                  <c:v>4.6520119999999901E-2</c:v>
                </c:pt>
                <c:pt idx="29">
                  <c:v>1.7045020000000001E-2</c:v>
                </c:pt>
                <c:pt idx="30">
                  <c:v>4.6287120000000001E-2</c:v>
                </c:pt>
                <c:pt idx="31">
                  <c:v>3.5349150000000003E-2</c:v>
                </c:pt>
                <c:pt idx="32">
                  <c:v>4.051946E-2</c:v>
                </c:pt>
                <c:pt idx="33">
                  <c:v>4.60743599999998E-2</c:v>
                </c:pt>
                <c:pt idx="34">
                  <c:v>4.5348029999999998E-2</c:v>
                </c:pt>
                <c:pt idx="35">
                  <c:v>4.42431599999999E-2</c:v>
                </c:pt>
                <c:pt idx="36">
                  <c:v>5.9079270000000003E-2</c:v>
                </c:pt>
                <c:pt idx="37">
                  <c:v>3.3755670000000002E-2</c:v>
                </c:pt>
                <c:pt idx="38">
                  <c:v>4.7034769999999997E-2</c:v>
                </c:pt>
                <c:pt idx="39">
                  <c:v>5.0914180000000003E-2</c:v>
                </c:pt>
                <c:pt idx="40">
                  <c:v>2.9899360000000302E-2</c:v>
                </c:pt>
                <c:pt idx="41">
                  <c:v>5.2304480000000902E-2</c:v>
                </c:pt>
                <c:pt idx="42">
                  <c:v>5.7121810000000002E-2</c:v>
                </c:pt>
                <c:pt idx="43">
                  <c:v>3.5427029999999998E-2</c:v>
                </c:pt>
                <c:pt idx="44">
                  <c:v>4.3083339999999998E-2</c:v>
                </c:pt>
                <c:pt idx="45">
                  <c:v>3.5092829999999998E-2</c:v>
                </c:pt>
                <c:pt idx="46">
                  <c:v>3.6844870000000501E-2</c:v>
                </c:pt>
                <c:pt idx="47">
                  <c:v>3.7584380000000001E-2</c:v>
                </c:pt>
                <c:pt idx="48">
                  <c:v>3.9649260000000297E-2</c:v>
                </c:pt>
                <c:pt idx="49">
                  <c:v>3.9791020000000003E-2</c:v>
                </c:pt>
                <c:pt idx="50">
                  <c:v>4.2289059999999899E-2</c:v>
                </c:pt>
                <c:pt idx="51">
                  <c:v>5.042895E-2</c:v>
                </c:pt>
                <c:pt idx="52">
                  <c:v>4.1441309999999801E-2</c:v>
                </c:pt>
                <c:pt idx="53">
                  <c:v>3.8217649999999999E-2</c:v>
                </c:pt>
                <c:pt idx="54">
                  <c:v>4.6772050000000003E-2</c:v>
                </c:pt>
                <c:pt idx="55">
                  <c:v>3.7415410000000503E-2</c:v>
                </c:pt>
                <c:pt idx="56">
                  <c:v>4.7671100000000001E-2</c:v>
                </c:pt>
                <c:pt idx="57">
                  <c:v>3.024079E-2</c:v>
                </c:pt>
                <c:pt idx="58">
                  <c:v>5.3742410000000497E-2</c:v>
                </c:pt>
                <c:pt idx="59">
                  <c:v>4.1376049999999998E-2</c:v>
                </c:pt>
                <c:pt idx="60">
                  <c:v>3.9952029999999999E-2</c:v>
                </c:pt>
                <c:pt idx="61">
                  <c:v>3.8959199999999999E-2</c:v>
                </c:pt>
                <c:pt idx="62">
                  <c:v>3.8229720000000002E-2</c:v>
                </c:pt>
                <c:pt idx="63">
                  <c:v>3.9901399999999997E-2</c:v>
                </c:pt>
                <c:pt idx="64">
                  <c:v>4.2108550000000002E-2</c:v>
                </c:pt>
                <c:pt idx="65">
                  <c:v>4.90624800000014E-2</c:v>
                </c:pt>
                <c:pt idx="66">
                  <c:v>4.0949139999999801E-2</c:v>
                </c:pt>
                <c:pt idx="67">
                  <c:v>2.7721910000000401E-2</c:v>
                </c:pt>
                <c:pt idx="68">
                  <c:v>4.6822740000000002E-2</c:v>
                </c:pt>
                <c:pt idx="69">
                  <c:v>4.6737529999999999E-2</c:v>
                </c:pt>
                <c:pt idx="70">
                  <c:v>3.7533770000000598E-2</c:v>
                </c:pt>
                <c:pt idx="71">
                  <c:v>5.1539689999999999E-2</c:v>
                </c:pt>
                <c:pt idx="72">
                  <c:v>4.5326379999999999E-2</c:v>
                </c:pt>
                <c:pt idx="73">
                  <c:v>4.74467900000001E-2</c:v>
                </c:pt>
                <c:pt idx="74">
                  <c:v>3.5834589999999999E-2</c:v>
                </c:pt>
                <c:pt idx="75">
                  <c:v>3.5493360000000501E-2</c:v>
                </c:pt>
                <c:pt idx="76">
                  <c:v>4.4509409999999999E-2</c:v>
                </c:pt>
                <c:pt idx="77">
                  <c:v>2.8155400000000001E-2</c:v>
                </c:pt>
                <c:pt idx="78">
                  <c:v>4.8594829999999999E-2</c:v>
                </c:pt>
                <c:pt idx="79">
                  <c:v>3.2184980000000002E-2</c:v>
                </c:pt>
                <c:pt idx="80">
                  <c:v>5.2956120000000002E-2</c:v>
                </c:pt>
                <c:pt idx="81">
                  <c:v>4.1863630000000901E-2</c:v>
                </c:pt>
                <c:pt idx="82">
                  <c:v>6.07692000000001E-2</c:v>
                </c:pt>
                <c:pt idx="83">
                  <c:v>4.5812030000001197E-2</c:v>
                </c:pt>
                <c:pt idx="84">
                  <c:v>4.8825060000000003E-2</c:v>
                </c:pt>
                <c:pt idx="85">
                  <c:v>6.4547400000000005E-2</c:v>
                </c:pt>
                <c:pt idx="86">
                  <c:v>3.5111389999999999E-2</c:v>
                </c:pt>
                <c:pt idx="87">
                  <c:v>5.2389320000000003E-2</c:v>
                </c:pt>
                <c:pt idx="88">
                  <c:v>4.5008470000000002E-2</c:v>
                </c:pt>
                <c:pt idx="89">
                  <c:v>4.3320589999999999E-2</c:v>
                </c:pt>
                <c:pt idx="90">
                  <c:v>5.0258400000000002E-2</c:v>
                </c:pt>
                <c:pt idx="91">
                  <c:v>3.6579110000000602E-2</c:v>
                </c:pt>
                <c:pt idx="92">
                  <c:v>4.6396300000000099E-2</c:v>
                </c:pt>
                <c:pt idx="93">
                  <c:v>4.1221939999999999E-2</c:v>
                </c:pt>
                <c:pt idx="94">
                  <c:v>4.4988380000000001E-2</c:v>
                </c:pt>
                <c:pt idx="95">
                  <c:v>4.4354990000001003E-2</c:v>
                </c:pt>
                <c:pt idx="96">
                  <c:v>2.7189020000000001E-2</c:v>
                </c:pt>
                <c:pt idx="97">
                  <c:v>4.1822159999999997E-2</c:v>
                </c:pt>
                <c:pt idx="98">
                  <c:v>5.4232490000001202E-2</c:v>
                </c:pt>
                <c:pt idx="99">
                  <c:v>4.9684720000000002E-2</c:v>
                </c:pt>
                <c:pt idx="100">
                  <c:v>4.00463E-2</c:v>
                </c:pt>
                <c:pt idx="101">
                  <c:v>4.461714E-2</c:v>
                </c:pt>
                <c:pt idx="102">
                  <c:v>4.8302780000000801E-2</c:v>
                </c:pt>
                <c:pt idx="103">
                  <c:v>4.0668419999999997E-2</c:v>
                </c:pt>
                <c:pt idx="104">
                  <c:v>3.7885800000000601E-2</c:v>
                </c:pt>
                <c:pt idx="105">
                  <c:v>5.0165250000000002E-2</c:v>
                </c:pt>
                <c:pt idx="106">
                  <c:v>4.2945200000000003E-2</c:v>
                </c:pt>
                <c:pt idx="107">
                  <c:v>1.7462249999999999E-2</c:v>
                </c:pt>
                <c:pt idx="108">
                  <c:v>3.7859010000000602E-2</c:v>
                </c:pt>
                <c:pt idx="109">
                  <c:v>3.6110839999999998E-2</c:v>
                </c:pt>
                <c:pt idx="110">
                  <c:v>4.5329800000000003E-2</c:v>
                </c:pt>
                <c:pt idx="111">
                  <c:v>3.3739730000000002E-2</c:v>
                </c:pt>
                <c:pt idx="112">
                  <c:v>5.0484609999999999E-2</c:v>
                </c:pt>
                <c:pt idx="113">
                  <c:v>4.3804129999999997E-2</c:v>
                </c:pt>
                <c:pt idx="114">
                  <c:v>4.1665349999999698E-2</c:v>
                </c:pt>
                <c:pt idx="115">
                  <c:v>4.46656200000001E-2</c:v>
                </c:pt>
                <c:pt idx="116">
                  <c:v>4.1394189999999997E-2</c:v>
                </c:pt>
                <c:pt idx="117">
                  <c:v>5.4770710000000097E-2</c:v>
                </c:pt>
                <c:pt idx="118">
                  <c:v>4.7538420000000498E-2</c:v>
                </c:pt>
                <c:pt idx="119">
                  <c:v>3.6584930000000002E-2</c:v>
                </c:pt>
                <c:pt idx="120">
                  <c:v>3.9299510000000003E-2</c:v>
                </c:pt>
                <c:pt idx="121">
                  <c:v>2.796303E-2</c:v>
                </c:pt>
                <c:pt idx="122">
                  <c:v>3.8790810000000002E-2</c:v>
                </c:pt>
                <c:pt idx="123">
                  <c:v>4.475904E-2</c:v>
                </c:pt>
                <c:pt idx="124">
                  <c:v>4.6144209999999901E-2</c:v>
                </c:pt>
                <c:pt idx="125">
                  <c:v>3.883495E-2</c:v>
                </c:pt>
                <c:pt idx="126">
                  <c:v>4.2100560000000002E-2</c:v>
                </c:pt>
                <c:pt idx="127">
                  <c:v>4.7261820000000003E-2</c:v>
                </c:pt>
                <c:pt idx="128">
                  <c:v>4.7036490000001201E-2</c:v>
                </c:pt>
                <c:pt idx="129">
                  <c:v>3.7181400000000003E-2</c:v>
                </c:pt>
                <c:pt idx="130">
                  <c:v>2.3164259999999801E-2</c:v>
                </c:pt>
                <c:pt idx="131">
                  <c:v>4.1455600000000002E-2</c:v>
                </c:pt>
                <c:pt idx="132">
                  <c:v>4.3306950000000101E-2</c:v>
                </c:pt>
                <c:pt idx="133">
                  <c:v>3.816568E-2</c:v>
                </c:pt>
                <c:pt idx="134">
                  <c:v>3.2288299999999999E-2</c:v>
                </c:pt>
                <c:pt idx="135">
                  <c:v>4.9310070000000997E-2</c:v>
                </c:pt>
                <c:pt idx="136">
                  <c:v>4.7728760000000002E-2</c:v>
                </c:pt>
                <c:pt idx="137">
                  <c:v>4.3403650000000002E-2</c:v>
                </c:pt>
                <c:pt idx="138">
                  <c:v>3.5789330000000202E-2</c:v>
                </c:pt>
                <c:pt idx="139">
                  <c:v>3.6105329999999998E-2</c:v>
                </c:pt>
                <c:pt idx="140">
                  <c:v>5.3470660000000003E-2</c:v>
                </c:pt>
                <c:pt idx="141">
                  <c:v>5.5531919999999999E-2</c:v>
                </c:pt>
                <c:pt idx="142">
                  <c:v>3.595512E-2</c:v>
                </c:pt>
                <c:pt idx="143">
                  <c:v>4.500651E-2</c:v>
                </c:pt>
                <c:pt idx="144">
                  <c:v>3.8917090000000001E-2</c:v>
                </c:pt>
                <c:pt idx="145">
                  <c:v>4.2761460000000098E-2</c:v>
                </c:pt>
                <c:pt idx="146">
                  <c:v>4.2367450000000903E-2</c:v>
                </c:pt>
                <c:pt idx="147">
                  <c:v>4.5062450000000497E-2</c:v>
                </c:pt>
                <c:pt idx="148">
                  <c:v>3.890855E-2</c:v>
                </c:pt>
                <c:pt idx="149">
                  <c:v>3.651401E-2</c:v>
                </c:pt>
                <c:pt idx="150">
                  <c:v>4.3997540000000002E-2</c:v>
                </c:pt>
                <c:pt idx="151">
                  <c:v>4.3910480000000099E-2</c:v>
                </c:pt>
                <c:pt idx="152">
                  <c:v>5.5788920000000498E-2</c:v>
                </c:pt>
                <c:pt idx="153">
                  <c:v>3.7562230000000002E-2</c:v>
                </c:pt>
                <c:pt idx="154">
                  <c:v>4.9779959999999998E-2</c:v>
                </c:pt>
                <c:pt idx="155">
                  <c:v>6.5924200000000002E-2</c:v>
                </c:pt>
                <c:pt idx="156">
                  <c:v>4.1205100000000001E-2</c:v>
                </c:pt>
                <c:pt idx="157">
                  <c:v>3.581198E-2</c:v>
                </c:pt>
                <c:pt idx="158">
                  <c:v>3.7862270000000399E-2</c:v>
                </c:pt>
                <c:pt idx="159">
                  <c:v>5.3717710000000897E-2</c:v>
                </c:pt>
                <c:pt idx="160">
                  <c:v>4.5799060000000003E-2</c:v>
                </c:pt>
                <c:pt idx="161">
                  <c:v>5.1334620000000802E-2</c:v>
                </c:pt>
                <c:pt idx="162">
                  <c:v>5.6033319999999998E-2</c:v>
                </c:pt>
                <c:pt idx="163">
                  <c:v>5.6349339999999998E-2</c:v>
                </c:pt>
                <c:pt idx="164">
                  <c:v>4.054191E-2</c:v>
                </c:pt>
                <c:pt idx="165">
                  <c:v>4.359785E-2</c:v>
                </c:pt>
                <c:pt idx="166">
                  <c:v>5.0289090000000002E-2</c:v>
                </c:pt>
                <c:pt idx="167">
                  <c:v>4.31613E-2</c:v>
                </c:pt>
                <c:pt idx="168">
                  <c:v>4.0275819999999699E-2</c:v>
                </c:pt>
                <c:pt idx="169">
                  <c:v>3.4350440000000003E-2</c:v>
                </c:pt>
                <c:pt idx="170">
                  <c:v>4.5858280000000001E-2</c:v>
                </c:pt>
                <c:pt idx="171">
                  <c:v>4.5348189999999997E-2</c:v>
                </c:pt>
                <c:pt idx="172">
                  <c:v>5.4460920000001099E-2</c:v>
                </c:pt>
                <c:pt idx="173">
                  <c:v>3.9446630000000003E-2</c:v>
                </c:pt>
                <c:pt idx="174">
                  <c:v>4.8117939999999998E-2</c:v>
                </c:pt>
                <c:pt idx="175">
                  <c:v>3.8654139999999997E-2</c:v>
                </c:pt>
                <c:pt idx="176">
                  <c:v>3.9089720000000001E-2</c:v>
                </c:pt>
                <c:pt idx="177">
                  <c:v>3.8132529999999998E-2</c:v>
                </c:pt>
                <c:pt idx="178">
                  <c:v>4.8737839999999998E-2</c:v>
                </c:pt>
                <c:pt idx="179">
                  <c:v>3.8321349999999997E-2</c:v>
                </c:pt>
                <c:pt idx="180">
                  <c:v>4.4716100000001001E-2</c:v>
                </c:pt>
                <c:pt idx="181">
                  <c:v>4.4751620000000998E-2</c:v>
                </c:pt>
                <c:pt idx="182">
                  <c:v>5.2567920000000899E-2</c:v>
                </c:pt>
              </c:numCache>
            </c:numRef>
          </c:xVal>
          <c:yVal>
            <c:numRef>
              <c:f>cor!$AC$2:$AC$184</c:f>
              <c:numCache>
                <c:formatCode>General</c:formatCode>
                <c:ptCount val="183"/>
                <c:pt idx="0">
                  <c:v>4.3184220000000002E-2</c:v>
                </c:pt>
                <c:pt idx="1">
                  <c:v>3.6696390000000002E-2</c:v>
                </c:pt>
                <c:pt idx="2">
                  <c:v>3.402268E-2</c:v>
                </c:pt>
                <c:pt idx="3">
                  <c:v>3.0917300000000002E-2</c:v>
                </c:pt>
                <c:pt idx="4">
                  <c:v>3.8839140000000598E-2</c:v>
                </c:pt>
                <c:pt idx="5">
                  <c:v>3.2696650000000001E-2</c:v>
                </c:pt>
                <c:pt idx="6">
                  <c:v>3.5118080000000003E-2</c:v>
                </c:pt>
                <c:pt idx="7">
                  <c:v>3.4691430000000002E-2</c:v>
                </c:pt>
                <c:pt idx="8">
                  <c:v>4.3209879999999701E-2</c:v>
                </c:pt>
                <c:pt idx="9">
                  <c:v>3.6528480000000002E-2</c:v>
                </c:pt>
                <c:pt idx="10">
                  <c:v>2.6581589999999999E-2</c:v>
                </c:pt>
                <c:pt idx="11">
                  <c:v>4.3053660000000098E-2</c:v>
                </c:pt>
                <c:pt idx="12">
                  <c:v>3.12368100000005E-2</c:v>
                </c:pt>
                <c:pt idx="13">
                  <c:v>3.00588E-2</c:v>
                </c:pt>
                <c:pt idx="14">
                  <c:v>3.4788159999999999E-2</c:v>
                </c:pt>
                <c:pt idx="15">
                  <c:v>3.6856979999999998E-2</c:v>
                </c:pt>
                <c:pt idx="16">
                  <c:v>3.5757659999999997E-2</c:v>
                </c:pt>
                <c:pt idx="17">
                  <c:v>4.4088860000000001E-2</c:v>
                </c:pt>
                <c:pt idx="18">
                  <c:v>2.5574240000000002E-2</c:v>
                </c:pt>
                <c:pt idx="19">
                  <c:v>5.4105449999999999E-2</c:v>
                </c:pt>
                <c:pt idx="20">
                  <c:v>4.0731200000000002E-2</c:v>
                </c:pt>
                <c:pt idx="21">
                  <c:v>4.2280129999999999E-2</c:v>
                </c:pt>
                <c:pt idx="22">
                  <c:v>3.158644E-2</c:v>
                </c:pt>
                <c:pt idx="23">
                  <c:v>3.5000589999999998E-2</c:v>
                </c:pt>
                <c:pt idx="24">
                  <c:v>3.8885840000000498E-2</c:v>
                </c:pt>
                <c:pt idx="25">
                  <c:v>3.1947589999999998E-2</c:v>
                </c:pt>
                <c:pt idx="26">
                  <c:v>2.983883E-2</c:v>
                </c:pt>
                <c:pt idx="27">
                  <c:v>3.4209179999999999E-2</c:v>
                </c:pt>
                <c:pt idx="28">
                  <c:v>2.9803980000000199E-2</c:v>
                </c:pt>
                <c:pt idx="29">
                  <c:v>1.4380799999999999E-2</c:v>
                </c:pt>
                <c:pt idx="30">
                  <c:v>3.5692189999999999E-2</c:v>
                </c:pt>
                <c:pt idx="31">
                  <c:v>3.3127379999999998E-2</c:v>
                </c:pt>
                <c:pt idx="32">
                  <c:v>3.2406300000000499E-2</c:v>
                </c:pt>
                <c:pt idx="33">
                  <c:v>3.8673860000000497E-2</c:v>
                </c:pt>
                <c:pt idx="34">
                  <c:v>3.8717960000000003E-2</c:v>
                </c:pt>
                <c:pt idx="35">
                  <c:v>3.8981639999999998E-2</c:v>
                </c:pt>
                <c:pt idx="36">
                  <c:v>3.4162720000000001E-2</c:v>
                </c:pt>
                <c:pt idx="37">
                  <c:v>2.7019320000000398E-2</c:v>
                </c:pt>
                <c:pt idx="38">
                  <c:v>2.8656930000000001E-2</c:v>
                </c:pt>
                <c:pt idx="39">
                  <c:v>3.8685270000000299E-2</c:v>
                </c:pt>
                <c:pt idx="40">
                  <c:v>2.71144E-2</c:v>
                </c:pt>
                <c:pt idx="41">
                  <c:v>3.64771300000006E-2</c:v>
                </c:pt>
                <c:pt idx="42">
                  <c:v>3.4701310000000297E-2</c:v>
                </c:pt>
                <c:pt idx="43">
                  <c:v>2.9328739999999999E-2</c:v>
                </c:pt>
                <c:pt idx="44">
                  <c:v>2.871924E-2</c:v>
                </c:pt>
                <c:pt idx="45">
                  <c:v>3.0736840000000001E-2</c:v>
                </c:pt>
                <c:pt idx="46">
                  <c:v>3.3181990000000001E-2</c:v>
                </c:pt>
                <c:pt idx="47">
                  <c:v>3.4141919999999999E-2</c:v>
                </c:pt>
                <c:pt idx="48">
                  <c:v>2.8350139999999999E-2</c:v>
                </c:pt>
                <c:pt idx="49">
                  <c:v>3.1850959999999998E-2</c:v>
                </c:pt>
                <c:pt idx="50">
                  <c:v>3.3616880000000002E-2</c:v>
                </c:pt>
                <c:pt idx="51">
                  <c:v>4.1102340000000001E-2</c:v>
                </c:pt>
                <c:pt idx="52">
                  <c:v>3.2537890000000402E-2</c:v>
                </c:pt>
                <c:pt idx="53">
                  <c:v>3.3099549999999998E-2</c:v>
                </c:pt>
                <c:pt idx="54">
                  <c:v>3.4056629999999997E-2</c:v>
                </c:pt>
                <c:pt idx="55">
                  <c:v>2.6185300000000401E-2</c:v>
                </c:pt>
                <c:pt idx="56">
                  <c:v>4.0225849999999598E-2</c:v>
                </c:pt>
                <c:pt idx="57">
                  <c:v>2.6163619999999999E-2</c:v>
                </c:pt>
                <c:pt idx="58">
                  <c:v>4.2399450000000102E-2</c:v>
                </c:pt>
                <c:pt idx="59">
                  <c:v>3.4756429999999998E-2</c:v>
                </c:pt>
                <c:pt idx="60">
                  <c:v>2.8296950000000001E-2</c:v>
                </c:pt>
                <c:pt idx="61">
                  <c:v>2.8527759999999999E-2</c:v>
                </c:pt>
                <c:pt idx="62">
                  <c:v>3.006433E-2</c:v>
                </c:pt>
                <c:pt idx="63">
                  <c:v>3.3616050000000001E-2</c:v>
                </c:pt>
                <c:pt idx="64">
                  <c:v>2.7012789999999998E-2</c:v>
                </c:pt>
                <c:pt idx="65">
                  <c:v>2.2327099999999999E-2</c:v>
                </c:pt>
                <c:pt idx="66">
                  <c:v>3.4416099999999998E-2</c:v>
                </c:pt>
                <c:pt idx="67">
                  <c:v>2.37167E-2</c:v>
                </c:pt>
                <c:pt idx="68">
                  <c:v>3.2216750000000002E-2</c:v>
                </c:pt>
                <c:pt idx="69">
                  <c:v>3.7857160000000598E-2</c:v>
                </c:pt>
                <c:pt idx="70">
                  <c:v>4.0224999999999997E-2</c:v>
                </c:pt>
                <c:pt idx="71">
                  <c:v>4.680198E-2</c:v>
                </c:pt>
                <c:pt idx="72">
                  <c:v>3.6616129999999997E-2</c:v>
                </c:pt>
                <c:pt idx="73">
                  <c:v>3.6435660000000501E-2</c:v>
                </c:pt>
                <c:pt idx="74">
                  <c:v>4.1136949999999999E-2</c:v>
                </c:pt>
                <c:pt idx="75">
                  <c:v>2.6520200000000001E-2</c:v>
                </c:pt>
                <c:pt idx="76">
                  <c:v>3.5817590000000003E-2</c:v>
                </c:pt>
                <c:pt idx="77">
                  <c:v>3.1191090000000001E-2</c:v>
                </c:pt>
                <c:pt idx="78">
                  <c:v>4.3298299999999998E-2</c:v>
                </c:pt>
                <c:pt idx="79">
                  <c:v>2.8610670000000001E-2</c:v>
                </c:pt>
                <c:pt idx="80">
                  <c:v>3.2982370000000198E-2</c:v>
                </c:pt>
                <c:pt idx="81">
                  <c:v>4.3250740000000003E-2</c:v>
                </c:pt>
                <c:pt idx="82">
                  <c:v>2.1783700000000201E-2</c:v>
                </c:pt>
                <c:pt idx="83">
                  <c:v>2.753947E-2</c:v>
                </c:pt>
                <c:pt idx="84">
                  <c:v>3.2620990000000002E-2</c:v>
                </c:pt>
                <c:pt idx="85">
                  <c:v>5.05564900000001E-2</c:v>
                </c:pt>
                <c:pt idx="86">
                  <c:v>3.5399300000000002E-2</c:v>
                </c:pt>
                <c:pt idx="87">
                  <c:v>4.3824189999999999E-2</c:v>
                </c:pt>
                <c:pt idx="88">
                  <c:v>3.8316759999999998E-2</c:v>
                </c:pt>
                <c:pt idx="89">
                  <c:v>3.7937950000000303E-2</c:v>
                </c:pt>
                <c:pt idx="90">
                  <c:v>4.2118070000000001E-2</c:v>
                </c:pt>
                <c:pt idx="91">
                  <c:v>2.9142640000000001E-2</c:v>
                </c:pt>
                <c:pt idx="92">
                  <c:v>4.0252540000000003E-2</c:v>
                </c:pt>
                <c:pt idx="93">
                  <c:v>4.0417090000000898E-2</c:v>
                </c:pt>
                <c:pt idx="94">
                  <c:v>4.089044E-2</c:v>
                </c:pt>
                <c:pt idx="95">
                  <c:v>3.3258169999999997E-2</c:v>
                </c:pt>
                <c:pt idx="96">
                  <c:v>2.2180769999999999E-2</c:v>
                </c:pt>
                <c:pt idx="97">
                  <c:v>3.9810720000000001E-2</c:v>
                </c:pt>
                <c:pt idx="98">
                  <c:v>4.729684E-2</c:v>
                </c:pt>
                <c:pt idx="99">
                  <c:v>3.651211E-2</c:v>
                </c:pt>
                <c:pt idx="100">
                  <c:v>4.95696800000009E-2</c:v>
                </c:pt>
                <c:pt idx="101">
                  <c:v>3.2528260000000003E-2</c:v>
                </c:pt>
                <c:pt idx="102">
                  <c:v>4.0055029999999998E-2</c:v>
                </c:pt>
                <c:pt idx="103">
                  <c:v>3.0821689999999999E-2</c:v>
                </c:pt>
                <c:pt idx="104">
                  <c:v>2.9927169999999999E-2</c:v>
                </c:pt>
                <c:pt idx="105">
                  <c:v>4.3136130000000002E-2</c:v>
                </c:pt>
                <c:pt idx="106">
                  <c:v>3.48302100000005E-2</c:v>
                </c:pt>
                <c:pt idx="107">
                  <c:v>1.64434500000003E-2</c:v>
                </c:pt>
                <c:pt idx="108">
                  <c:v>4.0124890000000003E-2</c:v>
                </c:pt>
                <c:pt idx="109">
                  <c:v>3.4678500000000001E-2</c:v>
                </c:pt>
                <c:pt idx="110">
                  <c:v>4.8548729999999998E-2</c:v>
                </c:pt>
                <c:pt idx="111">
                  <c:v>2.2518280000000002E-2</c:v>
                </c:pt>
                <c:pt idx="112">
                  <c:v>4.2001530000000002E-2</c:v>
                </c:pt>
                <c:pt idx="113">
                  <c:v>3.1841300000000697E-2</c:v>
                </c:pt>
                <c:pt idx="114">
                  <c:v>3.9176610000000001E-2</c:v>
                </c:pt>
                <c:pt idx="115">
                  <c:v>4.0302630000001199E-2</c:v>
                </c:pt>
                <c:pt idx="116">
                  <c:v>3.8783480000000002E-2</c:v>
                </c:pt>
                <c:pt idx="117">
                  <c:v>4.1167040000000002E-2</c:v>
                </c:pt>
                <c:pt idx="118">
                  <c:v>2.9949779999999999E-2</c:v>
                </c:pt>
                <c:pt idx="119">
                  <c:v>3.04757200000004E-2</c:v>
                </c:pt>
                <c:pt idx="120">
                  <c:v>2.7916489999999999E-2</c:v>
                </c:pt>
                <c:pt idx="121">
                  <c:v>1.784322E-2</c:v>
                </c:pt>
                <c:pt idx="122">
                  <c:v>3.5296639999999997E-2</c:v>
                </c:pt>
                <c:pt idx="123">
                  <c:v>2.9247120000000001E-2</c:v>
                </c:pt>
                <c:pt idx="124">
                  <c:v>3.7684000000000002E-2</c:v>
                </c:pt>
                <c:pt idx="125">
                  <c:v>2.7456350000000001E-2</c:v>
                </c:pt>
                <c:pt idx="126">
                  <c:v>2.51812400000004E-2</c:v>
                </c:pt>
                <c:pt idx="127">
                  <c:v>3.3974669999999998E-2</c:v>
                </c:pt>
                <c:pt idx="128">
                  <c:v>2.9306700000000001E-2</c:v>
                </c:pt>
                <c:pt idx="129">
                  <c:v>3.9267009999999998E-2</c:v>
                </c:pt>
                <c:pt idx="130">
                  <c:v>2.0266180000000002E-2</c:v>
                </c:pt>
                <c:pt idx="131">
                  <c:v>3.0786290000000001E-2</c:v>
                </c:pt>
                <c:pt idx="132">
                  <c:v>3.0436629999999999E-2</c:v>
                </c:pt>
                <c:pt idx="133">
                  <c:v>3.7908129999999998E-2</c:v>
                </c:pt>
                <c:pt idx="134">
                  <c:v>2.292779E-2</c:v>
                </c:pt>
                <c:pt idx="135">
                  <c:v>3.9827809999999998E-2</c:v>
                </c:pt>
                <c:pt idx="136">
                  <c:v>3.7728379999999999E-2</c:v>
                </c:pt>
                <c:pt idx="137">
                  <c:v>3.8867489999999998E-2</c:v>
                </c:pt>
                <c:pt idx="138">
                  <c:v>2.736748E-2</c:v>
                </c:pt>
                <c:pt idx="139">
                  <c:v>3.2770720000000003E-2</c:v>
                </c:pt>
                <c:pt idx="140">
                  <c:v>3.6483300000000697E-2</c:v>
                </c:pt>
                <c:pt idx="141">
                  <c:v>4.2547479999999999E-2</c:v>
                </c:pt>
                <c:pt idx="142">
                  <c:v>2.863692E-2</c:v>
                </c:pt>
                <c:pt idx="143">
                  <c:v>3.1603930000000599E-2</c:v>
                </c:pt>
                <c:pt idx="144">
                  <c:v>3.4424150000000001E-2</c:v>
                </c:pt>
                <c:pt idx="145">
                  <c:v>3.5517479999999997E-2</c:v>
                </c:pt>
                <c:pt idx="146">
                  <c:v>2.4684890000000001E-2</c:v>
                </c:pt>
                <c:pt idx="147">
                  <c:v>2.7333690000000199E-2</c:v>
                </c:pt>
                <c:pt idx="148">
                  <c:v>2.8887320000000001E-2</c:v>
                </c:pt>
                <c:pt idx="149">
                  <c:v>3.2697459999999998E-2</c:v>
                </c:pt>
                <c:pt idx="150">
                  <c:v>3.6178210000000002E-2</c:v>
                </c:pt>
                <c:pt idx="151">
                  <c:v>4.5089360000000002E-2</c:v>
                </c:pt>
                <c:pt idx="152">
                  <c:v>4.0653950000000001E-2</c:v>
                </c:pt>
                <c:pt idx="153">
                  <c:v>3.12961E-2</c:v>
                </c:pt>
                <c:pt idx="154">
                  <c:v>4.13035E-2</c:v>
                </c:pt>
                <c:pt idx="155">
                  <c:v>4.202376E-2</c:v>
                </c:pt>
                <c:pt idx="156">
                  <c:v>3.9743630000000002E-2</c:v>
                </c:pt>
                <c:pt idx="157">
                  <c:v>3.3949880000000002E-2</c:v>
                </c:pt>
                <c:pt idx="158">
                  <c:v>3.0775100000000399E-2</c:v>
                </c:pt>
                <c:pt idx="159">
                  <c:v>3.9177360000000203E-2</c:v>
                </c:pt>
                <c:pt idx="160">
                  <c:v>3.5422729999999999E-2</c:v>
                </c:pt>
                <c:pt idx="161">
                  <c:v>3.5580390000000003E-2</c:v>
                </c:pt>
                <c:pt idx="162">
                  <c:v>5.0460339999999999E-2</c:v>
                </c:pt>
                <c:pt idx="163">
                  <c:v>5.5987509999999997E-2</c:v>
                </c:pt>
                <c:pt idx="164">
                  <c:v>2.7769329999999998E-2</c:v>
                </c:pt>
                <c:pt idx="165">
                  <c:v>6.0640399999999997E-2</c:v>
                </c:pt>
                <c:pt idx="166">
                  <c:v>3.7613940000000699E-2</c:v>
                </c:pt>
                <c:pt idx="167">
                  <c:v>3.3037850000000001E-2</c:v>
                </c:pt>
                <c:pt idx="168">
                  <c:v>3.4830880000000002E-2</c:v>
                </c:pt>
                <c:pt idx="169">
                  <c:v>2.5953310000000399E-2</c:v>
                </c:pt>
                <c:pt idx="170">
                  <c:v>3.4106890000000001E-2</c:v>
                </c:pt>
                <c:pt idx="171">
                  <c:v>2.9385169999999999E-2</c:v>
                </c:pt>
                <c:pt idx="172">
                  <c:v>5.0395420000001002E-2</c:v>
                </c:pt>
                <c:pt idx="173">
                  <c:v>3.3338430000000002E-2</c:v>
                </c:pt>
                <c:pt idx="174">
                  <c:v>3.3594079999999998E-2</c:v>
                </c:pt>
                <c:pt idx="175">
                  <c:v>3.051821E-2</c:v>
                </c:pt>
                <c:pt idx="176">
                  <c:v>3.9934709999999998E-2</c:v>
                </c:pt>
                <c:pt idx="177">
                  <c:v>3.3582239999999999E-2</c:v>
                </c:pt>
                <c:pt idx="178">
                  <c:v>4.0418600000000103E-2</c:v>
                </c:pt>
                <c:pt idx="179">
                  <c:v>3.8913200000000002E-2</c:v>
                </c:pt>
                <c:pt idx="180">
                  <c:v>3.5565850000000003E-2</c:v>
                </c:pt>
                <c:pt idx="181">
                  <c:v>4.00909900000005E-2</c:v>
                </c:pt>
                <c:pt idx="182">
                  <c:v>3.5248549999999997E-2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3C-4A15-A361-454E13F34424}"/>
            </c:ext>
          </c:extLst>
        </c:ser>
        <c:ser>
          <c:idx val="1"/>
          <c:order val="1"/>
          <c:tx>
            <c:v>tumor group 2</c:v>
          </c:tx>
          <c:spPr>
            <a:ln w="28575">
              <a:noFill/>
            </a:ln>
          </c:spPr>
          <c:xVal>
            <c:numRef>
              <c:f>cor!$AA$185:$AA$318</c:f>
              <c:numCache>
                <c:formatCode>General</c:formatCode>
                <c:ptCount val="134"/>
                <c:pt idx="0">
                  <c:v>3.1024220000000002E-2</c:v>
                </c:pt>
                <c:pt idx="1">
                  <c:v>3.4605759999999999E-2</c:v>
                </c:pt>
                <c:pt idx="2">
                  <c:v>4.925852E-2</c:v>
                </c:pt>
                <c:pt idx="3">
                  <c:v>3.2168860000000001E-2</c:v>
                </c:pt>
                <c:pt idx="4">
                  <c:v>1.360254E-2</c:v>
                </c:pt>
                <c:pt idx="5">
                  <c:v>3.78526100000003E-2</c:v>
                </c:pt>
                <c:pt idx="6">
                  <c:v>1.6206000000000002E-2</c:v>
                </c:pt>
                <c:pt idx="7">
                  <c:v>3.58838000000005E-2</c:v>
                </c:pt>
                <c:pt idx="8">
                  <c:v>2.3298590000000001E-2</c:v>
                </c:pt>
                <c:pt idx="9">
                  <c:v>2.6524800000000001E-2</c:v>
                </c:pt>
                <c:pt idx="10">
                  <c:v>2.0874230000000198E-2</c:v>
                </c:pt>
                <c:pt idx="11">
                  <c:v>2.6903200000000401E-2</c:v>
                </c:pt>
                <c:pt idx="12">
                  <c:v>2.4908E-2</c:v>
                </c:pt>
                <c:pt idx="13">
                  <c:v>2.6022799999999999E-2</c:v>
                </c:pt>
                <c:pt idx="14">
                  <c:v>5.0478750000000003E-2</c:v>
                </c:pt>
                <c:pt idx="15">
                  <c:v>2.1916339999999999E-2</c:v>
                </c:pt>
                <c:pt idx="16">
                  <c:v>2.8223430000000001E-2</c:v>
                </c:pt>
                <c:pt idx="17">
                  <c:v>3.10873700000006E-2</c:v>
                </c:pt>
                <c:pt idx="18">
                  <c:v>5.5767760000000097E-2</c:v>
                </c:pt>
                <c:pt idx="19">
                  <c:v>1.7079420000000001E-2</c:v>
                </c:pt>
                <c:pt idx="20">
                  <c:v>4.6142369999999801E-2</c:v>
                </c:pt>
                <c:pt idx="21">
                  <c:v>4.0123829999999999E-2</c:v>
                </c:pt>
                <c:pt idx="22">
                  <c:v>3.9589800000000001E-2</c:v>
                </c:pt>
                <c:pt idx="23">
                  <c:v>5.5617239999999998E-2</c:v>
                </c:pt>
                <c:pt idx="24">
                  <c:v>5.73576900000013E-2</c:v>
                </c:pt>
                <c:pt idx="25">
                  <c:v>2.942502E-2</c:v>
                </c:pt>
                <c:pt idx="26">
                  <c:v>2.965452E-2</c:v>
                </c:pt>
                <c:pt idx="27">
                  <c:v>2.629169E-2</c:v>
                </c:pt>
                <c:pt idx="28">
                  <c:v>5.0369499999999998E-2</c:v>
                </c:pt>
                <c:pt idx="29">
                  <c:v>3.5058060000000002E-2</c:v>
                </c:pt>
                <c:pt idx="30">
                  <c:v>2.8202310000000199E-2</c:v>
                </c:pt>
                <c:pt idx="31">
                  <c:v>2.792859E-2</c:v>
                </c:pt>
                <c:pt idx="32">
                  <c:v>3.1201930000000599E-2</c:v>
                </c:pt>
                <c:pt idx="33">
                  <c:v>3.2245620000000003E-2</c:v>
                </c:pt>
                <c:pt idx="34">
                  <c:v>2.70756800000004E-2</c:v>
                </c:pt>
                <c:pt idx="35">
                  <c:v>3.3191680000000001E-2</c:v>
                </c:pt>
                <c:pt idx="36">
                  <c:v>2.5563909999999999E-2</c:v>
                </c:pt>
                <c:pt idx="37">
                  <c:v>2.6814569999999999E-2</c:v>
                </c:pt>
                <c:pt idx="38">
                  <c:v>2.3962850000000001E-2</c:v>
                </c:pt>
                <c:pt idx="39">
                  <c:v>3.9372200000000003E-2</c:v>
                </c:pt>
                <c:pt idx="40">
                  <c:v>3.2623920000000001E-2</c:v>
                </c:pt>
                <c:pt idx="41">
                  <c:v>4.8619089999999997E-2</c:v>
                </c:pt>
                <c:pt idx="42">
                  <c:v>3.0653690000000001E-2</c:v>
                </c:pt>
                <c:pt idx="43">
                  <c:v>3.9159470000000002E-2</c:v>
                </c:pt>
                <c:pt idx="44">
                  <c:v>3.2119160000000001E-2</c:v>
                </c:pt>
                <c:pt idx="45">
                  <c:v>4.3096510000000102E-2</c:v>
                </c:pt>
                <c:pt idx="46">
                  <c:v>3.0168449999999999E-2</c:v>
                </c:pt>
                <c:pt idx="47">
                  <c:v>1.56007500000002E-2</c:v>
                </c:pt>
                <c:pt idx="48">
                  <c:v>2.091341E-2</c:v>
                </c:pt>
                <c:pt idx="49">
                  <c:v>4.4581450000000002E-2</c:v>
                </c:pt>
                <c:pt idx="50">
                  <c:v>3.8539780000000003E-2</c:v>
                </c:pt>
                <c:pt idx="51">
                  <c:v>4.3243839999999902E-2</c:v>
                </c:pt>
                <c:pt idx="52">
                  <c:v>2.3895799999999998E-2</c:v>
                </c:pt>
                <c:pt idx="53">
                  <c:v>2.9443540000000198E-2</c:v>
                </c:pt>
                <c:pt idx="54">
                  <c:v>3.2296190000000002E-2</c:v>
                </c:pt>
                <c:pt idx="55">
                  <c:v>3.0106600000000001E-2</c:v>
                </c:pt>
                <c:pt idx="56">
                  <c:v>3.0984319999999999E-2</c:v>
                </c:pt>
                <c:pt idx="57">
                  <c:v>4.4964210000000802E-2</c:v>
                </c:pt>
                <c:pt idx="58">
                  <c:v>3.7625579999999999E-2</c:v>
                </c:pt>
                <c:pt idx="59">
                  <c:v>4.2522940000000002E-2</c:v>
                </c:pt>
                <c:pt idx="60">
                  <c:v>3.5666160000000002E-2</c:v>
                </c:pt>
                <c:pt idx="61">
                  <c:v>3.2895820000000298E-2</c:v>
                </c:pt>
                <c:pt idx="62">
                  <c:v>3.6833830000000699E-2</c:v>
                </c:pt>
                <c:pt idx="63">
                  <c:v>2.2573880000000001E-2</c:v>
                </c:pt>
                <c:pt idx="64">
                  <c:v>2.1727110000000001E-2</c:v>
                </c:pt>
                <c:pt idx="65">
                  <c:v>3.090414E-2</c:v>
                </c:pt>
                <c:pt idx="66">
                  <c:v>2.3625690000000001E-2</c:v>
                </c:pt>
                <c:pt idx="67">
                  <c:v>4.2762920000001398E-2</c:v>
                </c:pt>
                <c:pt idx="68">
                  <c:v>3.3217749999999997E-2</c:v>
                </c:pt>
                <c:pt idx="69">
                  <c:v>1.7037389999999999E-2</c:v>
                </c:pt>
                <c:pt idx="70">
                  <c:v>2.0111250000000001E-2</c:v>
                </c:pt>
                <c:pt idx="71">
                  <c:v>4.4388490000001099E-2</c:v>
                </c:pt>
                <c:pt idx="72">
                  <c:v>2.385255E-2</c:v>
                </c:pt>
                <c:pt idx="73">
                  <c:v>2.921988E-2</c:v>
                </c:pt>
                <c:pt idx="74">
                  <c:v>3.8215770000000003E-2</c:v>
                </c:pt>
                <c:pt idx="75">
                  <c:v>5.4019499999999998E-2</c:v>
                </c:pt>
                <c:pt idx="76">
                  <c:v>2.4734809999999999E-2</c:v>
                </c:pt>
                <c:pt idx="77">
                  <c:v>4.2403879999999998E-2</c:v>
                </c:pt>
                <c:pt idx="78">
                  <c:v>2.4276810000000201E-2</c:v>
                </c:pt>
                <c:pt idx="79">
                  <c:v>3.4301079999999998E-2</c:v>
                </c:pt>
                <c:pt idx="80">
                  <c:v>2.2704680000000001E-2</c:v>
                </c:pt>
                <c:pt idx="81">
                  <c:v>4.3190890000000003E-2</c:v>
                </c:pt>
                <c:pt idx="82">
                  <c:v>2.65858E-2</c:v>
                </c:pt>
                <c:pt idx="83">
                  <c:v>2.13791400000004E-2</c:v>
                </c:pt>
                <c:pt idx="84">
                  <c:v>2.4297349999999999E-2</c:v>
                </c:pt>
                <c:pt idx="85">
                  <c:v>0.75830820000000099</c:v>
                </c:pt>
                <c:pt idx="86">
                  <c:v>6.4296710000000507E-2</c:v>
                </c:pt>
                <c:pt idx="87">
                  <c:v>3.5794090000000001E-2</c:v>
                </c:pt>
                <c:pt idx="88">
                  <c:v>3.5627399999999997E-2</c:v>
                </c:pt>
                <c:pt idx="89">
                  <c:v>3.9850419999999998E-2</c:v>
                </c:pt>
                <c:pt idx="90">
                  <c:v>4.4225239999999999E-2</c:v>
                </c:pt>
                <c:pt idx="91">
                  <c:v>2.184212E-2</c:v>
                </c:pt>
                <c:pt idx="92">
                  <c:v>3.7373510000000602E-2</c:v>
                </c:pt>
                <c:pt idx="93">
                  <c:v>4.3854620000000101E-2</c:v>
                </c:pt>
                <c:pt idx="94">
                  <c:v>2.378947E-2</c:v>
                </c:pt>
                <c:pt idx="95">
                  <c:v>2.0558170000000001E-2</c:v>
                </c:pt>
                <c:pt idx="96">
                  <c:v>2.2628909999999999E-2</c:v>
                </c:pt>
                <c:pt idx="97">
                  <c:v>3.0848190000000001E-2</c:v>
                </c:pt>
                <c:pt idx="98">
                  <c:v>2.5467529999999999E-2</c:v>
                </c:pt>
                <c:pt idx="99">
                  <c:v>3.1810489999999997E-2</c:v>
                </c:pt>
                <c:pt idx="100">
                  <c:v>2.731461E-2</c:v>
                </c:pt>
                <c:pt idx="101">
                  <c:v>2.7710479999999999E-2</c:v>
                </c:pt>
                <c:pt idx="102">
                  <c:v>3.0222929999999999E-2</c:v>
                </c:pt>
                <c:pt idx="103">
                  <c:v>3.512229E-2</c:v>
                </c:pt>
                <c:pt idx="104">
                  <c:v>3.5088439999999999E-2</c:v>
                </c:pt>
                <c:pt idx="105">
                  <c:v>2.9598570000000001E-2</c:v>
                </c:pt>
                <c:pt idx="106">
                  <c:v>3.7894900000000301E-2</c:v>
                </c:pt>
                <c:pt idx="107">
                  <c:v>2.2387219999999999E-2</c:v>
                </c:pt>
                <c:pt idx="108">
                  <c:v>4.121963E-2</c:v>
                </c:pt>
                <c:pt idx="109">
                  <c:v>2.540568E-2</c:v>
                </c:pt>
                <c:pt idx="110">
                  <c:v>5.3951300000000001E-2</c:v>
                </c:pt>
                <c:pt idx="111">
                  <c:v>2.597878E-2</c:v>
                </c:pt>
                <c:pt idx="112">
                  <c:v>4.2490180000000002E-2</c:v>
                </c:pt>
                <c:pt idx="113">
                  <c:v>2.2968010000000001E-2</c:v>
                </c:pt>
                <c:pt idx="114">
                  <c:v>2.5617500000000001E-2</c:v>
                </c:pt>
                <c:pt idx="115">
                  <c:v>4.0865209999999999E-2</c:v>
                </c:pt>
                <c:pt idx="116">
                  <c:v>2.1600580000000001E-2</c:v>
                </c:pt>
                <c:pt idx="117">
                  <c:v>2.5199119999999998E-2</c:v>
                </c:pt>
                <c:pt idx="118">
                  <c:v>3.2570759999999997E-2</c:v>
                </c:pt>
                <c:pt idx="119">
                  <c:v>2.8076E-2</c:v>
                </c:pt>
                <c:pt idx="120">
                  <c:v>4.175632E-2</c:v>
                </c:pt>
                <c:pt idx="121">
                  <c:v>2.6609410000000399E-2</c:v>
                </c:pt>
                <c:pt idx="122">
                  <c:v>3.584644E-2</c:v>
                </c:pt>
                <c:pt idx="123">
                  <c:v>3.8656570000000001E-2</c:v>
                </c:pt>
                <c:pt idx="124">
                  <c:v>2.042979E-2</c:v>
                </c:pt>
                <c:pt idx="125">
                  <c:v>3.3315329999999997E-2</c:v>
                </c:pt>
                <c:pt idx="126">
                  <c:v>2.6221200000000399E-2</c:v>
                </c:pt>
                <c:pt idx="127">
                  <c:v>3.0325850000000001E-2</c:v>
                </c:pt>
                <c:pt idx="128">
                  <c:v>2.5274439999999999E-2</c:v>
                </c:pt>
                <c:pt idx="129">
                  <c:v>2.4507709999999999E-2</c:v>
                </c:pt>
                <c:pt idx="130">
                  <c:v>2.8233940000000499E-2</c:v>
                </c:pt>
                <c:pt idx="131">
                  <c:v>2.495675E-2</c:v>
                </c:pt>
                <c:pt idx="132">
                  <c:v>3.3113860000000002E-2</c:v>
                </c:pt>
                <c:pt idx="133">
                  <c:v>2.9304790000000001E-2</c:v>
                </c:pt>
              </c:numCache>
            </c:numRef>
          </c:xVal>
          <c:yVal>
            <c:numRef>
              <c:f>cor!$AC$185:$AC$318</c:f>
              <c:numCache>
                <c:formatCode>General</c:formatCode>
                <c:ptCount val="134"/>
                <c:pt idx="0">
                  <c:v>2.1592509999999999E-2</c:v>
                </c:pt>
                <c:pt idx="1">
                  <c:v>1.3672200000000001E-2</c:v>
                </c:pt>
                <c:pt idx="2">
                  <c:v>2.1183469999999999E-2</c:v>
                </c:pt>
                <c:pt idx="3">
                  <c:v>3.326316E-2</c:v>
                </c:pt>
                <c:pt idx="4">
                  <c:v>1.4325020000000001E-2</c:v>
                </c:pt>
                <c:pt idx="5">
                  <c:v>3.2042610000000103E-2</c:v>
                </c:pt>
                <c:pt idx="6">
                  <c:v>9.7824009999999996E-3</c:v>
                </c:pt>
                <c:pt idx="7">
                  <c:v>2.9602449999999999E-2</c:v>
                </c:pt>
                <c:pt idx="8">
                  <c:v>2.1785510000000001E-2</c:v>
                </c:pt>
                <c:pt idx="9">
                  <c:v>2.0026370000000002E-2</c:v>
                </c:pt>
                <c:pt idx="10">
                  <c:v>1.3357900000000001E-2</c:v>
                </c:pt>
                <c:pt idx="11">
                  <c:v>2.4921019999999999E-2</c:v>
                </c:pt>
                <c:pt idx="12">
                  <c:v>3.2316980000000002E-2</c:v>
                </c:pt>
                <c:pt idx="13">
                  <c:v>1.7849070000000002E-2</c:v>
                </c:pt>
                <c:pt idx="14">
                  <c:v>3.6350609999999998E-2</c:v>
                </c:pt>
                <c:pt idx="15">
                  <c:v>1.5149279999999999E-2</c:v>
                </c:pt>
                <c:pt idx="16">
                  <c:v>1.1587439999999999E-2</c:v>
                </c:pt>
                <c:pt idx="17">
                  <c:v>1.542522E-2</c:v>
                </c:pt>
                <c:pt idx="18">
                  <c:v>5.4512710000001199E-2</c:v>
                </c:pt>
                <c:pt idx="19">
                  <c:v>1.4096869999999999E-2</c:v>
                </c:pt>
                <c:pt idx="20">
                  <c:v>3.3308240000000003E-2</c:v>
                </c:pt>
                <c:pt idx="21">
                  <c:v>2.6095390000000399E-2</c:v>
                </c:pt>
                <c:pt idx="22">
                  <c:v>3.090186E-2</c:v>
                </c:pt>
                <c:pt idx="23">
                  <c:v>3.315241E-2</c:v>
                </c:pt>
                <c:pt idx="24">
                  <c:v>3.6930490000000003E-2</c:v>
                </c:pt>
                <c:pt idx="25">
                  <c:v>3.3661160000000002E-2</c:v>
                </c:pt>
                <c:pt idx="26">
                  <c:v>2.0648969999999999E-2</c:v>
                </c:pt>
                <c:pt idx="27">
                  <c:v>2.4863690000000001E-2</c:v>
                </c:pt>
                <c:pt idx="28">
                  <c:v>4.1806220000000102E-2</c:v>
                </c:pt>
                <c:pt idx="29">
                  <c:v>2.161004E-2</c:v>
                </c:pt>
                <c:pt idx="30">
                  <c:v>2.7132659999999999E-2</c:v>
                </c:pt>
                <c:pt idx="31">
                  <c:v>1.472911E-2</c:v>
                </c:pt>
                <c:pt idx="32">
                  <c:v>4.6446889999999998E-2</c:v>
                </c:pt>
                <c:pt idx="33">
                  <c:v>3.8227829999999997E-2</c:v>
                </c:pt>
                <c:pt idx="34">
                  <c:v>3.360175E-2</c:v>
                </c:pt>
                <c:pt idx="35">
                  <c:v>2.9305330000000001E-2</c:v>
                </c:pt>
                <c:pt idx="36">
                  <c:v>2.512199E-2</c:v>
                </c:pt>
                <c:pt idx="37">
                  <c:v>1.835728E-2</c:v>
                </c:pt>
                <c:pt idx="38">
                  <c:v>2.7041040000000599E-2</c:v>
                </c:pt>
                <c:pt idx="39">
                  <c:v>1.9422460000000301E-2</c:v>
                </c:pt>
                <c:pt idx="40">
                  <c:v>2.055504E-2</c:v>
                </c:pt>
                <c:pt idx="41">
                  <c:v>4.0156709999999998E-2</c:v>
                </c:pt>
                <c:pt idx="42">
                  <c:v>3.3496699999999997E-2</c:v>
                </c:pt>
                <c:pt idx="43">
                  <c:v>2.5974500000000001E-2</c:v>
                </c:pt>
                <c:pt idx="44">
                  <c:v>2.3646589999999999E-2</c:v>
                </c:pt>
                <c:pt idx="45">
                  <c:v>3.4776769999999999E-2</c:v>
                </c:pt>
                <c:pt idx="46">
                  <c:v>3.6659800000000103E-2</c:v>
                </c:pt>
                <c:pt idx="47">
                  <c:v>1.260931E-2</c:v>
                </c:pt>
                <c:pt idx="48">
                  <c:v>1.406342E-2</c:v>
                </c:pt>
                <c:pt idx="49">
                  <c:v>3.9064080000000001E-2</c:v>
                </c:pt>
                <c:pt idx="50">
                  <c:v>4.1739579999999998E-2</c:v>
                </c:pt>
                <c:pt idx="51">
                  <c:v>3.654905E-2</c:v>
                </c:pt>
                <c:pt idx="52">
                  <c:v>1.7817590000000001E-2</c:v>
                </c:pt>
                <c:pt idx="53">
                  <c:v>1.9012660000000001E-2</c:v>
                </c:pt>
                <c:pt idx="54">
                  <c:v>3.1185360000000401E-2</c:v>
                </c:pt>
                <c:pt idx="55">
                  <c:v>2.1043350000000401E-2</c:v>
                </c:pt>
                <c:pt idx="56">
                  <c:v>3.3202500000000003E-2</c:v>
                </c:pt>
                <c:pt idx="57">
                  <c:v>2.997147E-2</c:v>
                </c:pt>
                <c:pt idx="58">
                  <c:v>3.0271050000000198E-2</c:v>
                </c:pt>
                <c:pt idx="59">
                  <c:v>2.391677E-2</c:v>
                </c:pt>
                <c:pt idx="60">
                  <c:v>2.4234900000000201E-2</c:v>
                </c:pt>
                <c:pt idx="61">
                  <c:v>3.07092100000004E-2</c:v>
                </c:pt>
                <c:pt idx="62">
                  <c:v>2.0789310000000401E-2</c:v>
                </c:pt>
                <c:pt idx="63">
                  <c:v>2.738705E-2</c:v>
                </c:pt>
                <c:pt idx="64">
                  <c:v>5.347234E-2</c:v>
                </c:pt>
                <c:pt idx="65">
                  <c:v>3.4530959999999999E-2</c:v>
                </c:pt>
                <c:pt idx="66">
                  <c:v>2.72252000000004E-2</c:v>
                </c:pt>
                <c:pt idx="67">
                  <c:v>2.6629460000000001E-2</c:v>
                </c:pt>
                <c:pt idx="68">
                  <c:v>4.0140379999999899E-2</c:v>
                </c:pt>
                <c:pt idx="69">
                  <c:v>2.2507190000000201E-2</c:v>
                </c:pt>
                <c:pt idx="70">
                  <c:v>2.4536390000000002E-2</c:v>
                </c:pt>
                <c:pt idx="71">
                  <c:v>2.312005E-2</c:v>
                </c:pt>
                <c:pt idx="72">
                  <c:v>2.1602469999999999E-2</c:v>
                </c:pt>
                <c:pt idx="73">
                  <c:v>1.7984759999999999E-2</c:v>
                </c:pt>
                <c:pt idx="74">
                  <c:v>3.2225660000000003E-2</c:v>
                </c:pt>
                <c:pt idx="75">
                  <c:v>4.3478259999999901E-2</c:v>
                </c:pt>
                <c:pt idx="76">
                  <c:v>3.0124370000000001E-2</c:v>
                </c:pt>
                <c:pt idx="77">
                  <c:v>1.7063680000000001E-2</c:v>
                </c:pt>
                <c:pt idx="78">
                  <c:v>1.8395149999999999E-2</c:v>
                </c:pt>
                <c:pt idx="79">
                  <c:v>1.9424410000000201E-2</c:v>
                </c:pt>
                <c:pt idx="80">
                  <c:v>1.63827700000003E-2</c:v>
                </c:pt>
                <c:pt idx="81">
                  <c:v>3.7330929999999998E-2</c:v>
                </c:pt>
                <c:pt idx="82">
                  <c:v>1.7365829999999999E-2</c:v>
                </c:pt>
                <c:pt idx="83">
                  <c:v>3.4880149999999999E-2</c:v>
                </c:pt>
                <c:pt idx="84">
                  <c:v>1.36027500000002E-2</c:v>
                </c:pt>
                <c:pt idx="85">
                  <c:v>0.71370140000000903</c:v>
                </c:pt>
                <c:pt idx="86">
                  <c:v>6.8055400000000002E-2</c:v>
                </c:pt>
                <c:pt idx="87">
                  <c:v>3.3050709999999997E-2</c:v>
                </c:pt>
                <c:pt idx="88">
                  <c:v>3.605502E-2</c:v>
                </c:pt>
                <c:pt idx="89">
                  <c:v>3.5458549999999998E-2</c:v>
                </c:pt>
                <c:pt idx="90">
                  <c:v>2.638128E-2</c:v>
                </c:pt>
                <c:pt idx="91">
                  <c:v>1.91345200000003E-2</c:v>
                </c:pt>
                <c:pt idx="92">
                  <c:v>3.6908249999999997E-2</c:v>
                </c:pt>
                <c:pt idx="93">
                  <c:v>3.3712029999999997E-2</c:v>
                </c:pt>
                <c:pt idx="94">
                  <c:v>1.753101E-2</c:v>
                </c:pt>
                <c:pt idx="95">
                  <c:v>1.8628880000000202E-2</c:v>
                </c:pt>
                <c:pt idx="96">
                  <c:v>2.5318500000000001E-2</c:v>
                </c:pt>
                <c:pt idx="97">
                  <c:v>1.9361080000000301E-2</c:v>
                </c:pt>
                <c:pt idx="98">
                  <c:v>1.529993E-2</c:v>
                </c:pt>
                <c:pt idx="99">
                  <c:v>1.38965800000002E-2</c:v>
                </c:pt>
                <c:pt idx="100">
                  <c:v>2.8570350000000001E-2</c:v>
                </c:pt>
                <c:pt idx="101">
                  <c:v>2.6858420000000001E-2</c:v>
                </c:pt>
                <c:pt idx="102">
                  <c:v>2.58702700000005E-2</c:v>
                </c:pt>
                <c:pt idx="103">
                  <c:v>2.719214E-2</c:v>
                </c:pt>
                <c:pt idx="104">
                  <c:v>4.0692930000000897E-2</c:v>
                </c:pt>
                <c:pt idx="105">
                  <c:v>2.8356280000000001E-2</c:v>
                </c:pt>
                <c:pt idx="106">
                  <c:v>2.3257409999999999E-2</c:v>
                </c:pt>
                <c:pt idx="107">
                  <c:v>1.5406580000000201E-2</c:v>
                </c:pt>
                <c:pt idx="108">
                  <c:v>1.88891800000002E-2</c:v>
                </c:pt>
                <c:pt idx="109">
                  <c:v>2.6975679999999998E-2</c:v>
                </c:pt>
                <c:pt idx="110">
                  <c:v>2.4566640000000001E-2</c:v>
                </c:pt>
                <c:pt idx="111">
                  <c:v>1.7782389999999999E-2</c:v>
                </c:pt>
                <c:pt idx="112">
                  <c:v>3.294979E-2</c:v>
                </c:pt>
                <c:pt idx="113">
                  <c:v>1.9686510000000299E-2</c:v>
                </c:pt>
                <c:pt idx="114">
                  <c:v>2.0342869999999999E-2</c:v>
                </c:pt>
                <c:pt idx="115">
                  <c:v>3.6566830000000002E-2</c:v>
                </c:pt>
                <c:pt idx="116">
                  <c:v>2.379978E-2</c:v>
                </c:pt>
                <c:pt idx="117">
                  <c:v>2.535832E-2</c:v>
                </c:pt>
                <c:pt idx="118">
                  <c:v>3.4117880000000003E-2</c:v>
                </c:pt>
                <c:pt idx="119">
                  <c:v>3.1649620000000003E-2</c:v>
                </c:pt>
                <c:pt idx="120">
                  <c:v>2.522945E-2</c:v>
                </c:pt>
                <c:pt idx="121">
                  <c:v>2.4708089999999999E-2</c:v>
                </c:pt>
                <c:pt idx="122">
                  <c:v>3.4643210000000597E-2</c:v>
                </c:pt>
                <c:pt idx="123">
                  <c:v>1.7636430000000002E-2</c:v>
                </c:pt>
                <c:pt idx="124">
                  <c:v>1.6897530000000101E-2</c:v>
                </c:pt>
                <c:pt idx="125">
                  <c:v>2.2567940000000002E-2</c:v>
                </c:pt>
                <c:pt idx="126">
                  <c:v>3.0965199999999998E-2</c:v>
                </c:pt>
                <c:pt idx="127">
                  <c:v>3.7442270000000603E-2</c:v>
                </c:pt>
                <c:pt idx="128">
                  <c:v>1.9619120000000202E-2</c:v>
                </c:pt>
                <c:pt idx="129">
                  <c:v>1.924331E-2</c:v>
                </c:pt>
                <c:pt idx="130">
                  <c:v>1.5858560000000001E-2</c:v>
                </c:pt>
                <c:pt idx="131">
                  <c:v>2.0913569999999999E-2</c:v>
                </c:pt>
                <c:pt idx="132">
                  <c:v>2.2882330000000499E-2</c:v>
                </c:pt>
                <c:pt idx="133">
                  <c:v>1.6677939999999999E-2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3C-4A15-A361-454E13F34424}"/>
            </c:ext>
          </c:extLst>
        </c:ser>
        <c:ser>
          <c:idx val="2"/>
          <c:order val="2"/>
          <c:tx>
            <c:v>norm</c:v>
          </c:tx>
          <c:spPr>
            <a:ln w="28575">
              <a:noFill/>
            </a:ln>
          </c:spPr>
          <c:xVal>
            <c:numRef>
              <c:f>cor!$AA$319:$AA$345</c:f>
              <c:numCache>
                <c:formatCode>General</c:formatCode>
                <c:ptCount val="27"/>
                <c:pt idx="0">
                  <c:v>3.0414790000000001E-2</c:v>
                </c:pt>
                <c:pt idx="1">
                  <c:v>1.607488E-2</c:v>
                </c:pt>
                <c:pt idx="2">
                  <c:v>3.7222650000000003E-2</c:v>
                </c:pt>
                <c:pt idx="3">
                  <c:v>2.5141150000000001E-2</c:v>
                </c:pt>
                <c:pt idx="4">
                  <c:v>2.55628E-2</c:v>
                </c:pt>
                <c:pt idx="5">
                  <c:v>2.807925E-2</c:v>
                </c:pt>
                <c:pt idx="6">
                  <c:v>2.3234939999999999E-2</c:v>
                </c:pt>
                <c:pt idx="7">
                  <c:v>2.4276619999999999E-2</c:v>
                </c:pt>
                <c:pt idx="8">
                  <c:v>2.52536100000001E-2</c:v>
                </c:pt>
                <c:pt idx="9">
                  <c:v>3.1398080000000002E-2</c:v>
                </c:pt>
                <c:pt idx="10">
                  <c:v>2.8524029999999801E-2</c:v>
                </c:pt>
                <c:pt idx="11">
                  <c:v>3.0202240000000401E-2</c:v>
                </c:pt>
                <c:pt idx="12">
                  <c:v>3.759651E-2</c:v>
                </c:pt>
                <c:pt idx="13">
                  <c:v>3.9661059999999998E-2</c:v>
                </c:pt>
                <c:pt idx="14">
                  <c:v>3.0227179999999999E-2</c:v>
                </c:pt>
                <c:pt idx="15">
                  <c:v>3.7586689999999999E-2</c:v>
                </c:pt>
                <c:pt idx="16">
                  <c:v>2.9846850000000001E-2</c:v>
                </c:pt>
                <c:pt idx="17">
                  <c:v>4.1030320000000002E-2</c:v>
                </c:pt>
                <c:pt idx="18">
                  <c:v>3.2583100000000198E-2</c:v>
                </c:pt>
                <c:pt idx="19">
                  <c:v>2.2522159999999999E-2</c:v>
                </c:pt>
                <c:pt idx="20">
                  <c:v>3.018326E-2</c:v>
                </c:pt>
                <c:pt idx="21">
                  <c:v>2.04529400000001E-2</c:v>
                </c:pt>
                <c:pt idx="22">
                  <c:v>2.3084090000000002E-2</c:v>
                </c:pt>
                <c:pt idx="23">
                  <c:v>2.6491529999999999E-2</c:v>
                </c:pt>
                <c:pt idx="24">
                  <c:v>3.3457250000000001E-2</c:v>
                </c:pt>
                <c:pt idx="25">
                  <c:v>3.436082E-2</c:v>
                </c:pt>
                <c:pt idx="26">
                  <c:v>2.22449000000004E-2</c:v>
                </c:pt>
              </c:numCache>
            </c:numRef>
          </c:xVal>
          <c:yVal>
            <c:numRef>
              <c:f>cor!$AC$319:$AC$345</c:f>
              <c:numCache>
                <c:formatCode>General</c:formatCode>
                <c:ptCount val="27"/>
                <c:pt idx="0">
                  <c:v>1.798346E-2</c:v>
                </c:pt>
                <c:pt idx="1">
                  <c:v>2.1191100000000001E-2</c:v>
                </c:pt>
                <c:pt idx="2">
                  <c:v>2.6262170000000001E-2</c:v>
                </c:pt>
                <c:pt idx="3">
                  <c:v>2.3485330000000099E-2</c:v>
                </c:pt>
                <c:pt idx="4">
                  <c:v>1.606316E-2</c:v>
                </c:pt>
                <c:pt idx="5">
                  <c:v>1.6956289999999999E-2</c:v>
                </c:pt>
                <c:pt idx="6">
                  <c:v>1.674935E-2</c:v>
                </c:pt>
                <c:pt idx="7">
                  <c:v>1.6797969999999999E-2</c:v>
                </c:pt>
                <c:pt idx="8">
                  <c:v>2.1558540000000001E-2</c:v>
                </c:pt>
                <c:pt idx="9">
                  <c:v>2.77789100000005E-2</c:v>
                </c:pt>
                <c:pt idx="10">
                  <c:v>2.9749080000000001E-2</c:v>
                </c:pt>
                <c:pt idx="11">
                  <c:v>1.8228910000000001E-2</c:v>
                </c:pt>
                <c:pt idx="12">
                  <c:v>3.0611840000000501E-2</c:v>
                </c:pt>
                <c:pt idx="13">
                  <c:v>6.1291449999999997E-2</c:v>
                </c:pt>
                <c:pt idx="14">
                  <c:v>3.7900770000000202E-2</c:v>
                </c:pt>
                <c:pt idx="15">
                  <c:v>2.7242249999999999E-2</c:v>
                </c:pt>
                <c:pt idx="16">
                  <c:v>2.3665769999999999E-2</c:v>
                </c:pt>
                <c:pt idx="17">
                  <c:v>2.9012650000000001E-2</c:v>
                </c:pt>
                <c:pt idx="18">
                  <c:v>2.5745100000000201E-2</c:v>
                </c:pt>
                <c:pt idx="19">
                  <c:v>2.5464690000000002E-2</c:v>
                </c:pt>
                <c:pt idx="20">
                  <c:v>4.3446539999999999E-2</c:v>
                </c:pt>
                <c:pt idx="21">
                  <c:v>1.8676290000000002E-2</c:v>
                </c:pt>
                <c:pt idx="22">
                  <c:v>1.8997139999999999E-2</c:v>
                </c:pt>
                <c:pt idx="23">
                  <c:v>2.3531549999999998E-2</c:v>
                </c:pt>
                <c:pt idx="24">
                  <c:v>1.7205930000000001E-2</c:v>
                </c:pt>
                <c:pt idx="25">
                  <c:v>2.62502400000004E-2</c:v>
                </c:pt>
                <c:pt idx="26">
                  <c:v>1.257777E-2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3C-4A15-A361-454E13F34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172040"/>
        <c:axId val="2135177656"/>
      </c:scatterChart>
      <c:valAx>
        <c:axId val="2135172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YIPF5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5177656"/>
        <c:crosses val="autoZero"/>
        <c:crossBetween val="midCat"/>
      </c:valAx>
      <c:valAx>
        <c:axId val="2135177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CLK1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51720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tumor group 1</c:v>
          </c:tx>
          <c:spPr>
            <a:ln w="28575">
              <a:noFill/>
            </a:ln>
          </c:spPr>
          <c:xVal>
            <c:numRef>
              <c:f>Лист1!$J$29:$J$211</c:f>
              <c:numCache>
                <c:formatCode>General</c:formatCode>
                <c:ptCount val="183"/>
                <c:pt idx="0">
                  <c:v>0.13091481999999999</c:v>
                </c:pt>
                <c:pt idx="1">
                  <c:v>0.13112331999999999</c:v>
                </c:pt>
                <c:pt idx="2">
                  <c:v>0.146932960000001</c:v>
                </c:pt>
                <c:pt idx="3">
                  <c:v>0.13309488999999999</c:v>
                </c:pt>
                <c:pt idx="4">
                  <c:v>0.12905420000000001</c:v>
                </c:pt>
                <c:pt idx="5">
                  <c:v>0.13449024000000101</c:v>
                </c:pt>
                <c:pt idx="6">
                  <c:v>0.13982764</c:v>
                </c:pt>
                <c:pt idx="7">
                  <c:v>0.11807868000000001</c:v>
                </c:pt>
                <c:pt idx="8">
                  <c:v>0.13845478999999999</c:v>
                </c:pt>
                <c:pt idx="9">
                  <c:v>0.13443516</c:v>
                </c:pt>
                <c:pt idx="10">
                  <c:v>9.1542564000000007E-2</c:v>
                </c:pt>
                <c:pt idx="11">
                  <c:v>0.14848921000000101</c:v>
                </c:pt>
                <c:pt idx="12">
                  <c:v>0.13300476999999999</c:v>
                </c:pt>
                <c:pt idx="13">
                  <c:v>9.2881262000000006E-2</c:v>
                </c:pt>
                <c:pt idx="14">
                  <c:v>0.12771589999999999</c:v>
                </c:pt>
                <c:pt idx="15">
                  <c:v>0.151598010000001</c:v>
                </c:pt>
                <c:pt idx="16">
                  <c:v>0.12552898000000001</c:v>
                </c:pt>
                <c:pt idx="17">
                  <c:v>0.15161717</c:v>
                </c:pt>
                <c:pt idx="18">
                  <c:v>0.108103570000001</c:v>
                </c:pt>
                <c:pt idx="19">
                  <c:v>0.14411690999999999</c:v>
                </c:pt>
                <c:pt idx="20">
                  <c:v>0.15278791999999999</c:v>
                </c:pt>
                <c:pt idx="21">
                  <c:v>0.148446410000002</c:v>
                </c:pt>
                <c:pt idx="22">
                  <c:v>0.12611662000000001</c:v>
                </c:pt>
                <c:pt idx="23">
                  <c:v>0.13908680000000001</c:v>
                </c:pt>
                <c:pt idx="24">
                  <c:v>0.13285469999999999</c:v>
                </c:pt>
                <c:pt idx="25">
                  <c:v>0.10195062000000001</c:v>
                </c:pt>
                <c:pt idx="26">
                  <c:v>0.13347596</c:v>
                </c:pt>
                <c:pt idx="27">
                  <c:v>0.13864077999999999</c:v>
                </c:pt>
                <c:pt idx="28">
                  <c:v>0.14333834000000101</c:v>
                </c:pt>
                <c:pt idx="29">
                  <c:v>9.4154999000001197E-2</c:v>
                </c:pt>
                <c:pt idx="30">
                  <c:v>0.145432220000001</c:v>
                </c:pt>
                <c:pt idx="31">
                  <c:v>9.6656069000001205E-2</c:v>
                </c:pt>
                <c:pt idx="32">
                  <c:v>9.1764972000000902E-2</c:v>
                </c:pt>
                <c:pt idx="33">
                  <c:v>9.5739104000000005E-2</c:v>
                </c:pt>
                <c:pt idx="34">
                  <c:v>0.12449799</c:v>
                </c:pt>
                <c:pt idx="35">
                  <c:v>9.9034250000000004E-2</c:v>
                </c:pt>
                <c:pt idx="36">
                  <c:v>0.13951696</c:v>
                </c:pt>
                <c:pt idx="37">
                  <c:v>0.10079500000000099</c:v>
                </c:pt>
                <c:pt idx="38">
                  <c:v>0.10048884</c:v>
                </c:pt>
                <c:pt idx="39">
                  <c:v>0.144909280000002</c:v>
                </c:pt>
                <c:pt idx="40">
                  <c:v>0.14243122999999999</c:v>
                </c:pt>
                <c:pt idx="41">
                  <c:v>0.1346686</c:v>
                </c:pt>
                <c:pt idx="42">
                  <c:v>0.13526744000000199</c:v>
                </c:pt>
                <c:pt idx="43">
                  <c:v>0.12575175999999999</c:v>
                </c:pt>
                <c:pt idx="44">
                  <c:v>0.15586723000000199</c:v>
                </c:pt>
                <c:pt idx="45">
                  <c:v>0.13062908000000001</c:v>
                </c:pt>
                <c:pt idx="46">
                  <c:v>0.1035794</c:v>
                </c:pt>
                <c:pt idx="47">
                  <c:v>0.129014240000001</c:v>
                </c:pt>
                <c:pt idx="48">
                  <c:v>0.12647845999999999</c:v>
                </c:pt>
                <c:pt idx="49">
                  <c:v>8.9090742000000306E-2</c:v>
                </c:pt>
                <c:pt idx="50">
                  <c:v>0.15207081</c:v>
                </c:pt>
                <c:pt idx="51">
                  <c:v>0.10515511</c:v>
                </c:pt>
                <c:pt idx="52">
                  <c:v>0.101033170000001</c:v>
                </c:pt>
                <c:pt idx="53">
                  <c:v>0.14336657999999999</c:v>
                </c:pt>
                <c:pt idx="54">
                  <c:v>0.13723495999999999</c:v>
                </c:pt>
                <c:pt idx="55">
                  <c:v>0.12945597</c:v>
                </c:pt>
                <c:pt idx="56">
                  <c:v>0.135778280000001</c:v>
                </c:pt>
                <c:pt idx="57">
                  <c:v>9.5263741999999998E-2</c:v>
                </c:pt>
                <c:pt idx="58">
                  <c:v>0.14590584000000101</c:v>
                </c:pt>
                <c:pt idx="59">
                  <c:v>0.11801116</c:v>
                </c:pt>
                <c:pt idx="60">
                  <c:v>0.124620560000001</c:v>
                </c:pt>
                <c:pt idx="61">
                  <c:v>9.3443184999999998E-2</c:v>
                </c:pt>
                <c:pt idx="62">
                  <c:v>0.10281506999999999</c:v>
                </c:pt>
                <c:pt idx="63">
                  <c:v>0.10647166</c:v>
                </c:pt>
                <c:pt idx="64">
                  <c:v>9.1461942000000004E-2</c:v>
                </c:pt>
                <c:pt idx="65">
                  <c:v>9.2525937000000003E-2</c:v>
                </c:pt>
                <c:pt idx="66">
                  <c:v>0.12665480000000001</c:v>
                </c:pt>
                <c:pt idx="67">
                  <c:v>0.12226439</c:v>
                </c:pt>
                <c:pt idx="68">
                  <c:v>0.14116429</c:v>
                </c:pt>
                <c:pt idx="69">
                  <c:v>0.10504322000000101</c:v>
                </c:pt>
                <c:pt idx="70">
                  <c:v>0.13778256</c:v>
                </c:pt>
                <c:pt idx="71">
                  <c:v>0.102774720000001</c:v>
                </c:pt>
                <c:pt idx="72">
                  <c:v>0.13509189999999999</c:v>
                </c:pt>
                <c:pt idx="73">
                  <c:v>0.12458152</c:v>
                </c:pt>
                <c:pt idx="74">
                  <c:v>0.147397150000001</c:v>
                </c:pt>
                <c:pt idx="75">
                  <c:v>0.12664782999999999</c:v>
                </c:pt>
                <c:pt idx="76">
                  <c:v>8.8637359000000998E-2</c:v>
                </c:pt>
                <c:pt idx="77">
                  <c:v>8.8125199000000903E-2</c:v>
                </c:pt>
                <c:pt idx="78">
                  <c:v>8.0170505000000003E-2</c:v>
                </c:pt>
                <c:pt idx="79">
                  <c:v>0.12137426</c:v>
                </c:pt>
                <c:pt idx="80">
                  <c:v>0.13196351000000001</c:v>
                </c:pt>
                <c:pt idx="81">
                  <c:v>0.14400600999999999</c:v>
                </c:pt>
                <c:pt idx="82">
                  <c:v>9.3036458000001002E-2</c:v>
                </c:pt>
                <c:pt idx="83">
                  <c:v>0.1288175</c:v>
                </c:pt>
                <c:pt idx="84">
                  <c:v>9.9233843000000002E-2</c:v>
                </c:pt>
                <c:pt idx="85">
                  <c:v>0.14545586999999999</c:v>
                </c:pt>
                <c:pt idx="86">
                  <c:v>0.146291380000002</c:v>
                </c:pt>
                <c:pt idx="87">
                  <c:v>0.13937916</c:v>
                </c:pt>
                <c:pt idx="88">
                  <c:v>0.10678846</c:v>
                </c:pt>
                <c:pt idx="89">
                  <c:v>9.1493271000000001E-2</c:v>
                </c:pt>
                <c:pt idx="90">
                  <c:v>0.10778776</c:v>
                </c:pt>
                <c:pt idx="91">
                  <c:v>9.2821419000000002E-2</c:v>
                </c:pt>
                <c:pt idx="92">
                  <c:v>0.1361455</c:v>
                </c:pt>
                <c:pt idx="93">
                  <c:v>0.10114484</c:v>
                </c:pt>
                <c:pt idx="94">
                  <c:v>0.15181696</c:v>
                </c:pt>
                <c:pt idx="95">
                  <c:v>0.11450899</c:v>
                </c:pt>
                <c:pt idx="96">
                  <c:v>0.11053301</c:v>
                </c:pt>
                <c:pt idx="97">
                  <c:v>0.1013807</c:v>
                </c:pt>
                <c:pt idx="98">
                  <c:v>0.12787377999999899</c:v>
                </c:pt>
                <c:pt idx="99">
                  <c:v>0.105613200000001</c:v>
                </c:pt>
                <c:pt idx="100">
                  <c:v>9.8278157000000005E-2</c:v>
                </c:pt>
                <c:pt idx="101">
                  <c:v>0.13527684000000001</c:v>
                </c:pt>
                <c:pt idx="102">
                  <c:v>0.12703866</c:v>
                </c:pt>
                <c:pt idx="103">
                  <c:v>0.117464740000001</c:v>
                </c:pt>
                <c:pt idx="104">
                  <c:v>9.5202245000000005E-2</c:v>
                </c:pt>
                <c:pt idx="105">
                  <c:v>0.13872076999999999</c:v>
                </c:pt>
                <c:pt idx="106">
                  <c:v>0.14080006</c:v>
                </c:pt>
                <c:pt idx="107">
                  <c:v>8.6239398000000106E-2</c:v>
                </c:pt>
                <c:pt idx="108">
                  <c:v>9.9475145000000098E-2</c:v>
                </c:pt>
                <c:pt idx="109">
                  <c:v>0.10231179</c:v>
                </c:pt>
                <c:pt idx="110">
                  <c:v>0.13837258999999999</c:v>
                </c:pt>
                <c:pt idx="111">
                  <c:v>0.11268801000000001</c:v>
                </c:pt>
                <c:pt idx="112">
                  <c:v>0.13315398000000001</c:v>
                </c:pt>
                <c:pt idx="113">
                  <c:v>0.13612619000000001</c:v>
                </c:pt>
                <c:pt idx="114">
                  <c:v>0.13097227</c:v>
                </c:pt>
                <c:pt idx="115">
                  <c:v>9.7199693000000004E-2</c:v>
                </c:pt>
                <c:pt idx="116">
                  <c:v>0.14199083000000101</c:v>
                </c:pt>
                <c:pt idx="117">
                  <c:v>0.14858917999999999</c:v>
                </c:pt>
                <c:pt idx="118">
                  <c:v>0.14582296</c:v>
                </c:pt>
                <c:pt idx="119">
                  <c:v>9.0177365000000897E-2</c:v>
                </c:pt>
                <c:pt idx="120">
                  <c:v>9.1064692000000294E-2</c:v>
                </c:pt>
                <c:pt idx="121">
                  <c:v>9.1211959999999995E-2</c:v>
                </c:pt>
                <c:pt idx="122">
                  <c:v>0.13536887</c:v>
                </c:pt>
                <c:pt idx="123">
                  <c:v>0.14997435000000101</c:v>
                </c:pt>
                <c:pt idx="124">
                  <c:v>9.5303304000000005E-2</c:v>
                </c:pt>
                <c:pt idx="125">
                  <c:v>0.14500545000000101</c:v>
                </c:pt>
                <c:pt idx="126">
                  <c:v>0.14733146</c:v>
                </c:pt>
                <c:pt idx="127">
                  <c:v>0.13155410000000001</c:v>
                </c:pt>
                <c:pt idx="128">
                  <c:v>0.10044423</c:v>
                </c:pt>
                <c:pt idx="129">
                  <c:v>0.13508386999999999</c:v>
                </c:pt>
                <c:pt idx="130">
                  <c:v>0.11875453</c:v>
                </c:pt>
                <c:pt idx="131">
                  <c:v>0.136941270000001</c:v>
                </c:pt>
                <c:pt idx="132">
                  <c:v>0.13338675999999999</c:v>
                </c:pt>
                <c:pt idx="133">
                  <c:v>0.14891727000000199</c:v>
                </c:pt>
                <c:pt idx="134">
                  <c:v>8.3261803000000106E-2</c:v>
                </c:pt>
                <c:pt idx="135">
                  <c:v>0.13272917000000001</c:v>
                </c:pt>
                <c:pt idx="136">
                  <c:v>0.13473052999999999</c:v>
                </c:pt>
                <c:pt idx="137">
                  <c:v>0.13173462</c:v>
                </c:pt>
                <c:pt idx="138">
                  <c:v>0.14107508999999999</c:v>
                </c:pt>
                <c:pt idx="139">
                  <c:v>0.14575951000000001</c:v>
                </c:pt>
                <c:pt idx="140">
                  <c:v>9.8063365000001096E-2</c:v>
                </c:pt>
                <c:pt idx="141">
                  <c:v>0.13220409</c:v>
                </c:pt>
                <c:pt idx="142">
                  <c:v>0.13397450999999999</c:v>
                </c:pt>
                <c:pt idx="143">
                  <c:v>0.12322119000000099</c:v>
                </c:pt>
                <c:pt idx="144">
                  <c:v>0.14097543000000101</c:v>
                </c:pt>
                <c:pt idx="145">
                  <c:v>0.13368948999999999</c:v>
                </c:pt>
                <c:pt idx="146">
                  <c:v>0.14198549000000199</c:v>
                </c:pt>
                <c:pt idx="147">
                  <c:v>0.14860691000000001</c:v>
                </c:pt>
                <c:pt idx="148">
                  <c:v>0.14939384</c:v>
                </c:pt>
                <c:pt idx="149">
                  <c:v>0.14186978</c:v>
                </c:pt>
                <c:pt idx="150">
                  <c:v>0.13650393</c:v>
                </c:pt>
                <c:pt idx="151">
                  <c:v>0.14084756000000001</c:v>
                </c:pt>
                <c:pt idx="152">
                  <c:v>0.13481297</c:v>
                </c:pt>
                <c:pt idx="153">
                  <c:v>0.14181434000000101</c:v>
                </c:pt>
                <c:pt idx="154">
                  <c:v>0.13628191000000001</c:v>
                </c:pt>
                <c:pt idx="155">
                  <c:v>0.15286332</c:v>
                </c:pt>
                <c:pt idx="156">
                  <c:v>0.15003902999999999</c:v>
                </c:pt>
                <c:pt idx="157">
                  <c:v>0.135573</c:v>
                </c:pt>
                <c:pt idx="158">
                  <c:v>0.12321389000000001</c:v>
                </c:pt>
                <c:pt idx="159">
                  <c:v>0.13842968999999999</c:v>
                </c:pt>
                <c:pt idx="160">
                  <c:v>0.12604485000000001</c:v>
                </c:pt>
                <c:pt idx="161">
                  <c:v>0.14569972</c:v>
                </c:pt>
                <c:pt idx="162">
                  <c:v>0.15718219</c:v>
                </c:pt>
                <c:pt idx="163">
                  <c:v>0.14383488999999999</c:v>
                </c:pt>
                <c:pt idx="164">
                  <c:v>0.13857949</c:v>
                </c:pt>
                <c:pt idx="165">
                  <c:v>0.14097794999999999</c:v>
                </c:pt>
                <c:pt idx="166">
                  <c:v>0.14184057999999999</c:v>
                </c:pt>
                <c:pt idx="167">
                  <c:v>0.13441765</c:v>
                </c:pt>
                <c:pt idx="168">
                  <c:v>0.13455696</c:v>
                </c:pt>
                <c:pt idx="169">
                  <c:v>0.13019254999999999</c:v>
                </c:pt>
                <c:pt idx="170">
                  <c:v>0.14081579</c:v>
                </c:pt>
                <c:pt idx="171">
                  <c:v>0.13947066999999999</c:v>
                </c:pt>
                <c:pt idx="172">
                  <c:v>0.13251872000000001</c:v>
                </c:pt>
                <c:pt idx="173">
                  <c:v>0.13243571000000001</c:v>
                </c:pt>
                <c:pt idx="174">
                  <c:v>0.14324620000000199</c:v>
                </c:pt>
                <c:pt idx="175">
                  <c:v>0.13075519999999999</c:v>
                </c:pt>
                <c:pt idx="176">
                  <c:v>0.12371689</c:v>
                </c:pt>
                <c:pt idx="177">
                  <c:v>0.12875803999999999</c:v>
                </c:pt>
                <c:pt idx="178">
                  <c:v>0.12348143</c:v>
                </c:pt>
                <c:pt idx="179">
                  <c:v>0.133953180000001</c:v>
                </c:pt>
                <c:pt idx="180">
                  <c:v>0.13143705999999999</c:v>
                </c:pt>
                <c:pt idx="181">
                  <c:v>0.14883550000000001</c:v>
                </c:pt>
                <c:pt idx="182">
                  <c:v>0.12723040999999999</c:v>
                </c:pt>
              </c:numCache>
            </c:numRef>
          </c:xVal>
          <c:yVal>
            <c:numRef>
              <c:f>Лист1!$N$29:$N$211</c:f>
              <c:numCache>
                <c:formatCode>General</c:formatCode>
                <c:ptCount val="183"/>
                <c:pt idx="0">
                  <c:v>0.13298002</c:v>
                </c:pt>
                <c:pt idx="1">
                  <c:v>0.13454413000000101</c:v>
                </c:pt>
                <c:pt idx="2">
                  <c:v>0.13845076000000001</c:v>
                </c:pt>
                <c:pt idx="3">
                  <c:v>0.145244750000001</c:v>
                </c:pt>
                <c:pt idx="4">
                  <c:v>0.13682913999999999</c:v>
                </c:pt>
                <c:pt idx="5">
                  <c:v>0.13219333</c:v>
                </c:pt>
                <c:pt idx="6">
                  <c:v>0.13971312</c:v>
                </c:pt>
                <c:pt idx="7">
                  <c:v>0.12915309999999999</c:v>
                </c:pt>
                <c:pt idx="8">
                  <c:v>0.14262457000000001</c:v>
                </c:pt>
                <c:pt idx="9">
                  <c:v>0.15970531000000199</c:v>
                </c:pt>
                <c:pt idx="10">
                  <c:v>9.0455115000000003E-2</c:v>
                </c:pt>
                <c:pt idx="11">
                  <c:v>0.148451360000001</c:v>
                </c:pt>
                <c:pt idx="12">
                  <c:v>0.14584059999999999</c:v>
                </c:pt>
                <c:pt idx="13">
                  <c:v>9.1236889000000002E-2</c:v>
                </c:pt>
                <c:pt idx="14">
                  <c:v>0.135945540000001</c:v>
                </c:pt>
                <c:pt idx="15">
                  <c:v>0.14754736000000199</c:v>
                </c:pt>
                <c:pt idx="16">
                  <c:v>0.11086675</c:v>
                </c:pt>
                <c:pt idx="17">
                  <c:v>0.146940190000002</c:v>
                </c:pt>
                <c:pt idx="18">
                  <c:v>0.15816049000000101</c:v>
                </c:pt>
                <c:pt idx="19">
                  <c:v>0.14989257</c:v>
                </c:pt>
                <c:pt idx="20">
                  <c:v>0.15826006000000101</c:v>
                </c:pt>
                <c:pt idx="21">
                  <c:v>0.14523163</c:v>
                </c:pt>
                <c:pt idx="22">
                  <c:v>0.14887260999999999</c:v>
                </c:pt>
                <c:pt idx="23">
                  <c:v>0.15684297999999999</c:v>
                </c:pt>
                <c:pt idx="24">
                  <c:v>0.13270581000000001</c:v>
                </c:pt>
                <c:pt idx="25">
                  <c:v>9.6389069999999993E-2</c:v>
                </c:pt>
                <c:pt idx="26">
                  <c:v>0.12544950999999999</c:v>
                </c:pt>
                <c:pt idx="27">
                  <c:v>0.12979284999999999</c:v>
                </c:pt>
                <c:pt idx="28">
                  <c:v>0.12509307</c:v>
                </c:pt>
                <c:pt idx="29">
                  <c:v>0.10548058</c:v>
                </c:pt>
                <c:pt idx="30">
                  <c:v>0.13110564999999999</c:v>
                </c:pt>
                <c:pt idx="31">
                  <c:v>8.5249268000000003E-2</c:v>
                </c:pt>
                <c:pt idx="32">
                  <c:v>8.9506291000000002E-2</c:v>
                </c:pt>
                <c:pt idx="33">
                  <c:v>8.6628637999999994E-2</c:v>
                </c:pt>
                <c:pt idx="34">
                  <c:v>0.14377867999999999</c:v>
                </c:pt>
                <c:pt idx="35">
                  <c:v>0.1034072</c:v>
                </c:pt>
                <c:pt idx="36">
                  <c:v>0.12865371</c:v>
                </c:pt>
                <c:pt idx="37">
                  <c:v>8.4632151000000003E-2</c:v>
                </c:pt>
                <c:pt idx="38">
                  <c:v>9.2637136999999994E-2</c:v>
                </c:pt>
                <c:pt idx="39">
                  <c:v>0.14141656</c:v>
                </c:pt>
                <c:pt idx="40">
                  <c:v>0.13516781</c:v>
                </c:pt>
                <c:pt idx="41">
                  <c:v>0.14406356000000001</c:v>
                </c:pt>
                <c:pt idx="42">
                  <c:v>0.122526760000001</c:v>
                </c:pt>
                <c:pt idx="43">
                  <c:v>0.12561575999999999</c:v>
                </c:pt>
                <c:pt idx="44">
                  <c:v>0.13260511999999999</c:v>
                </c:pt>
                <c:pt idx="45">
                  <c:v>0.14512125000000001</c:v>
                </c:pt>
                <c:pt idx="46">
                  <c:v>9.2565648000000805E-2</c:v>
                </c:pt>
                <c:pt idx="47">
                  <c:v>0.13765547</c:v>
                </c:pt>
                <c:pt idx="48">
                  <c:v>0.12502879</c:v>
                </c:pt>
                <c:pt idx="49">
                  <c:v>8.3049557999999996E-2</c:v>
                </c:pt>
                <c:pt idx="50">
                  <c:v>0.140843140000001</c:v>
                </c:pt>
                <c:pt idx="51">
                  <c:v>8.4467797999999997E-2</c:v>
                </c:pt>
                <c:pt idx="52">
                  <c:v>9.2578678999999997E-2</c:v>
                </c:pt>
                <c:pt idx="53">
                  <c:v>0.1542616</c:v>
                </c:pt>
                <c:pt idx="54">
                  <c:v>0.14160606000000001</c:v>
                </c:pt>
                <c:pt idx="55">
                  <c:v>0.13151740000000101</c:v>
                </c:pt>
                <c:pt idx="56">
                  <c:v>0.12282722</c:v>
                </c:pt>
                <c:pt idx="57">
                  <c:v>9.2902920999999999E-2</c:v>
                </c:pt>
                <c:pt idx="58">
                  <c:v>0.13459550000000001</c:v>
                </c:pt>
                <c:pt idx="59">
                  <c:v>0.11376764</c:v>
                </c:pt>
                <c:pt idx="60">
                  <c:v>0.13168854999999999</c:v>
                </c:pt>
                <c:pt idx="61">
                  <c:v>9.9806964000000206E-2</c:v>
                </c:pt>
                <c:pt idx="62">
                  <c:v>8.8275716000000004E-2</c:v>
                </c:pt>
                <c:pt idx="63">
                  <c:v>9.8377511000000001E-2</c:v>
                </c:pt>
                <c:pt idx="64">
                  <c:v>8.6335242000000006E-2</c:v>
                </c:pt>
                <c:pt idx="65">
                  <c:v>8.6256467000000198E-2</c:v>
                </c:pt>
                <c:pt idx="66">
                  <c:v>0.12330394</c:v>
                </c:pt>
                <c:pt idx="67">
                  <c:v>0.11811729999999999</c:v>
                </c:pt>
                <c:pt idx="68">
                  <c:v>0.12445276</c:v>
                </c:pt>
                <c:pt idx="69">
                  <c:v>0.10749463000000101</c:v>
                </c:pt>
                <c:pt idx="70">
                  <c:v>0.12846066</c:v>
                </c:pt>
                <c:pt idx="71">
                  <c:v>0.10522859</c:v>
                </c:pt>
                <c:pt idx="72">
                  <c:v>0.13332282000000001</c:v>
                </c:pt>
                <c:pt idx="73">
                  <c:v>0.139943390000002</c:v>
                </c:pt>
                <c:pt idx="74">
                  <c:v>0.12750311</c:v>
                </c:pt>
                <c:pt idx="75">
                  <c:v>0.13096571000000001</c:v>
                </c:pt>
                <c:pt idx="76">
                  <c:v>0.10072474000000101</c:v>
                </c:pt>
                <c:pt idx="77">
                  <c:v>7.9707339000000599E-2</c:v>
                </c:pt>
                <c:pt idx="78">
                  <c:v>9.4680085999999997E-2</c:v>
                </c:pt>
                <c:pt idx="79">
                  <c:v>0.11932798</c:v>
                </c:pt>
                <c:pt idx="80">
                  <c:v>0.11594155</c:v>
                </c:pt>
                <c:pt idx="81">
                  <c:v>0.13649486</c:v>
                </c:pt>
                <c:pt idx="82">
                  <c:v>0.11690336</c:v>
                </c:pt>
                <c:pt idx="83">
                  <c:v>0.13058550999999999</c:v>
                </c:pt>
                <c:pt idx="84">
                  <c:v>9.4024315000001205E-2</c:v>
                </c:pt>
                <c:pt idx="85">
                  <c:v>0.14107142</c:v>
                </c:pt>
                <c:pt idx="86">
                  <c:v>0.154687450000001</c:v>
                </c:pt>
                <c:pt idx="87">
                  <c:v>0.15153283000000101</c:v>
                </c:pt>
                <c:pt idx="88">
                  <c:v>0.10186905</c:v>
                </c:pt>
                <c:pt idx="89">
                  <c:v>0.10235444</c:v>
                </c:pt>
                <c:pt idx="90">
                  <c:v>0.10419916999999999</c:v>
                </c:pt>
                <c:pt idx="91">
                  <c:v>8.6641200000000002E-2</c:v>
                </c:pt>
                <c:pt idx="92">
                  <c:v>0.13235464999999999</c:v>
                </c:pt>
                <c:pt idx="93">
                  <c:v>9.8800927000000094E-2</c:v>
                </c:pt>
                <c:pt idx="94">
                  <c:v>0.144312140000001</c:v>
                </c:pt>
                <c:pt idx="95">
                  <c:v>0.10725331</c:v>
                </c:pt>
                <c:pt idx="96">
                  <c:v>0.11663628000000099</c:v>
                </c:pt>
                <c:pt idx="97">
                  <c:v>9.6681192999999999E-2</c:v>
                </c:pt>
                <c:pt idx="98">
                  <c:v>0.13025165999999999</c:v>
                </c:pt>
                <c:pt idx="99">
                  <c:v>9.9776886000000106E-2</c:v>
                </c:pt>
                <c:pt idx="100">
                  <c:v>0.100773220000001</c:v>
                </c:pt>
                <c:pt idx="101">
                  <c:v>0.13942736</c:v>
                </c:pt>
                <c:pt idx="102">
                  <c:v>0.13595365000000001</c:v>
                </c:pt>
                <c:pt idx="103">
                  <c:v>0.10448705</c:v>
                </c:pt>
                <c:pt idx="104">
                  <c:v>9.6414171000000007E-2</c:v>
                </c:pt>
                <c:pt idx="105">
                  <c:v>0.13777369</c:v>
                </c:pt>
                <c:pt idx="106">
                  <c:v>0.14617011999999999</c:v>
                </c:pt>
                <c:pt idx="107">
                  <c:v>7.7383354000000099E-2</c:v>
                </c:pt>
                <c:pt idx="108">
                  <c:v>0.11357547</c:v>
                </c:pt>
                <c:pt idx="109">
                  <c:v>0.103724540000001</c:v>
                </c:pt>
                <c:pt idx="110">
                  <c:v>0.14416698999999999</c:v>
                </c:pt>
                <c:pt idx="111">
                  <c:v>0.15379074000000101</c:v>
                </c:pt>
                <c:pt idx="112">
                  <c:v>0.11537991</c:v>
                </c:pt>
                <c:pt idx="113">
                  <c:v>0.142998490000002</c:v>
                </c:pt>
                <c:pt idx="114">
                  <c:v>0.136980400000001</c:v>
                </c:pt>
                <c:pt idx="115">
                  <c:v>0.10301366000000001</c:v>
                </c:pt>
                <c:pt idx="116">
                  <c:v>0.14422004999999999</c:v>
                </c:pt>
                <c:pt idx="117">
                  <c:v>0.14028482</c:v>
                </c:pt>
                <c:pt idx="118">
                  <c:v>0.133466480000002</c:v>
                </c:pt>
                <c:pt idx="119">
                  <c:v>9.1259076999999994E-2</c:v>
                </c:pt>
                <c:pt idx="120">
                  <c:v>8.6768128E-2</c:v>
                </c:pt>
                <c:pt idx="121">
                  <c:v>8.3956257000000006E-2</c:v>
                </c:pt>
                <c:pt idx="122">
                  <c:v>0.22151989999999999</c:v>
                </c:pt>
                <c:pt idx="123">
                  <c:v>0.118735600000001</c:v>
                </c:pt>
                <c:pt idx="124">
                  <c:v>9.5738031000000001E-2</c:v>
                </c:pt>
                <c:pt idx="125">
                  <c:v>0.14297557999999999</c:v>
                </c:pt>
                <c:pt idx="126">
                  <c:v>0.14157046000000001</c:v>
                </c:pt>
                <c:pt idx="127">
                  <c:v>0.14433130999999999</c:v>
                </c:pt>
                <c:pt idx="128">
                  <c:v>9.5423035000000003E-2</c:v>
                </c:pt>
                <c:pt idx="129">
                  <c:v>0.14257929999999999</c:v>
                </c:pt>
                <c:pt idx="130">
                  <c:v>0.14508288999999999</c:v>
                </c:pt>
                <c:pt idx="131">
                  <c:v>0.13545185000000001</c:v>
                </c:pt>
                <c:pt idx="132">
                  <c:v>0.13877913</c:v>
                </c:pt>
                <c:pt idx="133">
                  <c:v>0.14915577999999999</c:v>
                </c:pt>
                <c:pt idx="134">
                  <c:v>8.0948487E-2</c:v>
                </c:pt>
                <c:pt idx="135">
                  <c:v>0.13647935999999999</c:v>
                </c:pt>
                <c:pt idx="136">
                  <c:v>0.144709110000001</c:v>
                </c:pt>
                <c:pt idx="137">
                  <c:v>0.13596673000000101</c:v>
                </c:pt>
                <c:pt idx="138">
                  <c:v>0.14861063999999999</c:v>
                </c:pt>
                <c:pt idx="139">
                  <c:v>0.151384190000001</c:v>
                </c:pt>
                <c:pt idx="140">
                  <c:v>0.10564066</c:v>
                </c:pt>
                <c:pt idx="141">
                  <c:v>0.13741289000000101</c:v>
                </c:pt>
                <c:pt idx="142">
                  <c:v>0.1324224</c:v>
                </c:pt>
                <c:pt idx="143">
                  <c:v>0.14510471</c:v>
                </c:pt>
                <c:pt idx="144">
                  <c:v>0.14975411999999999</c:v>
                </c:pt>
                <c:pt idx="145">
                  <c:v>0.157346230000002</c:v>
                </c:pt>
                <c:pt idx="146">
                  <c:v>0.13665906999999999</c:v>
                </c:pt>
                <c:pt idx="147">
                  <c:v>0.14221454</c:v>
                </c:pt>
                <c:pt idx="148">
                  <c:v>0.14081273999999999</c:v>
                </c:pt>
                <c:pt idx="149">
                  <c:v>0.15788804000000101</c:v>
                </c:pt>
                <c:pt idx="150">
                  <c:v>0.13052021999999999</c:v>
                </c:pt>
                <c:pt idx="151">
                  <c:v>0.14266767999999999</c:v>
                </c:pt>
                <c:pt idx="152">
                  <c:v>0.12671492000000001</c:v>
                </c:pt>
                <c:pt idx="153">
                  <c:v>0.13080868000000001</c:v>
                </c:pt>
                <c:pt idx="154">
                  <c:v>0.14643785000000101</c:v>
                </c:pt>
                <c:pt idx="155">
                  <c:v>0.15098637000000101</c:v>
                </c:pt>
                <c:pt idx="156">
                  <c:v>0.14088881</c:v>
                </c:pt>
                <c:pt idx="157">
                  <c:v>0.123091780000001</c:v>
                </c:pt>
                <c:pt idx="158">
                  <c:v>0.14699894000000199</c:v>
                </c:pt>
                <c:pt idx="159">
                  <c:v>0.13908856999999999</c:v>
                </c:pt>
                <c:pt idx="160">
                  <c:v>0.12736243</c:v>
                </c:pt>
                <c:pt idx="161">
                  <c:v>0.14426391999999999</c:v>
                </c:pt>
                <c:pt idx="162">
                  <c:v>0.14772051999999999</c:v>
                </c:pt>
                <c:pt idx="163">
                  <c:v>0.14953559999999999</c:v>
                </c:pt>
                <c:pt idx="164">
                  <c:v>0.13374282000000001</c:v>
                </c:pt>
                <c:pt idx="165">
                  <c:v>0.13735934</c:v>
                </c:pt>
                <c:pt idx="166">
                  <c:v>0.14306711999999999</c:v>
                </c:pt>
                <c:pt idx="167">
                  <c:v>0.14362969</c:v>
                </c:pt>
                <c:pt idx="168">
                  <c:v>0.14643461999999999</c:v>
                </c:pt>
                <c:pt idx="169">
                  <c:v>0.12982161</c:v>
                </c:pt>
                <c:pt idx="170">
                  <c:v>0.138685</c:v>
                </c:pt>
                <c:pt idx="171">
                  <c:v>0.14494580000000101</c:v>
                </c:pt>
                <c:pt idx="172">
                  <c:v>0.15510339000000101</c:v>
                </c:pt>
                <c:pt idx="173">
                  <c:v>0.127997260000001</c:v>
                </c:pt>
                <c:pt idx="174">
                  <c:v>0.13315926</c:v>
                </c:pt>
                <c:pt idx="175">
                  <c:v>0.15254679000000099</c:v>
                </c:pt>
                <c:pt idx="176">
                  <c:v>0.13325872</c:v>
                </c:pt>
                <c:pt idx="177">
                  <c:v>0.14655605999999999</c:v>
                </c:pt>
                <c:pt idx="178">
                  <c:v>0.13242103</c:v>
                </c:pt>
                <c:pt idx="179">
                  <c:v>0.12927139000000001</c:v>
                </c:pt>
                <c:pt idx="180">
                  <c:v>0.14035848000000101</c:v>
                </c:pt>
                <c:pt idx="181">
                  <c:v>0.13784756000000001</c:v>
                </c:pt>
                <c:pt idx="182">
                  <c:v>0.13033795000000001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9A-4A28-AB00-966D1CC84073}"/>
            </c:ext>
          </c:extLst>
        </c:ser>
        <c:ser>
          <c:idx val="1"/>
          <c:order val="1"/>
          <c:tx>
            <c:v>tumor group 2</c:v>
          </c:tx>
          <c:spPr>
            <a:ln w="28575">
              <a:noFill/>
            </a:ln>
          </c:spPr>
          <c:xVal>
            <c:numRef>
              <c:f>Лист1!$J$212:$J$345</c:f>
              <c:numCache>
                <c:formatCode>General</c:formatCode>
                <c:ptCount val="134"/>
                <c:pt idx="0">
                  <c:v>6.9329813000000004E-2</c:v>
                </c:pt>
                <c:pt idx="1">
                  <c:v>6.0879793000000001E-2</c:v>
                </c:pt>
                <c:pt idx="2">
                  <c:v>6.2391967000000603E-2</c:v>
                </c:pt>
                <c:pt idx="3">
                  <c:v>0.10847721</c:v>
                </c:pt>
                <c:pt idx="4">
                  <c:v>5.7653598E-2</c:v>
                </c:pt>
                <c:pt idx="5">
                  <c:v>7.7489212000000002E-2</c:v>
                </c:pt>
                <c:pt idx="6">
                  <c:v>6.7001491999999996E-2</c:v>
                </c:pt>
                <c:pt idx="7">
                  <c:v>6.8456031000000597E-2</c:v>
                </c:pt>
                <c:pt idx="8">
                  <c:v>5.2525505E-2</c:v>
                </c:pt>
                <c:pt idx="9">
                  <c:v>7.0603728000000004E-2</c:v>
                </c:pt>
                <c:pt idx="10">
                  <c:v>6.2763229000000698E-2</c:v>
                </c:pt>
                <c:pt idx="11">
                  <c:v>5.8068386999999999E-2</c:v>
                </c:pt>
                <c:pt idx="12">
                  <c:v>7.6589048000000007E-2</c:v>
                </c:pt>
                <c:pt idx="13">
                  <c:v>8.0938168000000005E-2</c:v>
                </c:pt>
                <c:pt idx="14">
                  <c:v>8.0924563000001101E-2</c:v>
                </c:pt>
                <c:pt idx="15">
                  <c:v>5.9422269000000499E-2</c:v>
                </c:pt>
                <c:pt idx="16">
                  <c:v>5.8836292000000498E-2</c:v>
                </c:pt>
                <c:pt idx="17">
                  <c:v>7.3846571E-2</c:v>
                </c:pt>
                <c:pt idx="18">
                  <c:v>8.6387239000000005E-2</c:v>
                </c:pt>
                <c:pt idx="19">
                  <c:v>7.6762475000000496E-2</c:v>
                </c:pt>
                <c:pt idx="20">
                  <c:v>7.7426045999999998E-2</c:v>
                </c:pt>
                <c:pt idx="21">
                  <c:v>8.6525582000000295E-2</c:v>
                </c:pt>
                <c:pt idx="22">
                  <c:v>9.5032758999999994E-2</c:v>
                </c:pt>
                <c:pt idx="23">
                  <c:v>0.13543931000000101</c:v>
                </c:pt>
                <c:pt idx="24">
                  <c:v>9.1473184999999999E-2</c:v>
                </c:pt>
                <c:pt idx="25">
                  <c:v>4.1974094000000003E-2</c:v>
                </c:pt>
                <c:pt idx="26">
                  <c:v>9.0250529000000093E-2</c:v>
                </c:pt>
                <c:pt idx="27">
                  <c:v>5.3225177999999901E-2</c:v>
                </c:pt>
                <c:pt idx="28">
                  <c:v>0.10066225000000099</c:v>
                </c:pt>
                <c:pt idx="29">
                  <c:v>7.9818010000000605E-2</c:v>
                </c:pt>
                <c:pt idx="30">
                  <c:v>6.2717006000000505E-2</c:v>
                </c:pt>
                <c:pt idx="31">
                  <c:v>6.3499048000000002E-2</c:v>
                </c:pt>
                <c:pt idx="32">
                  <c:v>7.5445354000000006E-2</c:v>
                </c:pt>
                <c:pt idx="33">
                  <c:v>6.9131947999999999E-2</c:v>
                </c:pt>
                <c:pt idx="34">
                  <c:v>6.9446594000000597E-2</c:v>
                </c:pt>
                <c:pt idx="35">
                  <c:v>9.0553857000000001E-2</c:v>
                </c:pt>
                <c:pt idx="36">
                  <c:v>5.1654196999999902E-2</c:v>
                </c:pt>
                <c:pt idx="37">
                  <c:v>7.0301026000000003E-2</c:v>
                </c:pt>
                <c:pt idx="38">
                  <c:v>5.8897696000000603E-2</c:v>
                </c:pt>
                <c:pt idx="39">
                  <c:v>7.4807838000000099E-2</c:v>
                </c:pt>
                <c:pt idx="40">
                  <c:v>5.9990607000000702E-2</c:v>
                </c:pt>
                <c:pt idx="41">
                  <c:v>7.8956433000000506E-2</c:v>
                </c:pt>
                <c:pt idx="42">
                  <c:v>6.2056251000000499E-2</c:v>
                </c:pt>
                <c:pt idx="43">
                  <c:v>7.1925751999999996E-2</c:v>
                </c:pt>
                <c:pt idx="44">
                  <c:v>8.2630626999999998E-2</c:v>
                </c:pt>
                <c:pt idx="45">
                  <c:v>7.0260257000000007E-2</c:v>
                </c:pt>
                <c:pt idx="46">
                  <c:v>8.1683068999999997E-2</c:v>
                </c:pt>
                <c:pt idx="47">
                  <c:v>6.1590592999999999E-2</c:v>
                </c:pt>
                <c:pt idx="48">
                  <c:v>5.9406880000000099E-2</c:v>
                </c:pt>
                <c:pt idx="49">
                  <c:v>7.2689772E-2</c:v>
                </c:pt>
                <c:pt idx="50">
                  <c:v>0.10233212999999999</c:v>
                </c:pt>
                <c:pt idx="51">
                  <c:v>0.10245039</c:v>
                </c:pt>
                <c:pt idx="52">
                  <c:v>8.0270424000000007E-2</c:v>
                </c:pt>
                <c:pt idx="53">
                  <c:v>9.0815358000000096E-2</c:v>
                </c:pt>
                <c:pt idx="54">
                  <c:v>8.3457962000001204E-2</c:v>
                </c:pt>
                <c:pt idx="55">
                  <c:v>0.1061588</c:v>
                </c:pt>
                <c:pt idx="56">
                  <c:v>8.3846055000000294E-2</c:v>
                </c:pt>
                <c:pt idx="57">
                  <c:v>8.1096932000000094E-2</c:v>
                </c:pt>
                <c:pt idx="58">
                  <c:v>8.2239613000000003E-2</c:v>
                </c:pt>
                <c:pt idx="59">
                  <c:v>6.4101144999999998E-2</c:v>
                </c:pt>
                <c:pt idx="60">
                  <c:v>8.5889286999999995E-2</c:v>
                </c:pt>
                <c:pt idx="61">
                  <c:v>9.8917007000000001E-2</c:v>
                </c:pt>
                <c:pt idx="62">
                  <c:v>7.5368948000000005E-2</c:v>
                </c:pt>
                <c:pt idx="63">
                  <c:v>0.102164220000001</c:v>
                </c:pt>
                <c:pt idx="64">
                  <c:v>8.3959870000001005E-2</c:v>
                </c:pt>
                <c:pt idx="65">
                  <c:v>6.8395466000000099E-2</c:v>
                </c:pt>
                <c:pt idx="66">
                  <c:v>7.5614072000000004E-2</c:v>
                </c:pt>
                <c:pt idx="67">
                  <c:v>6.6300020000000001E-2</c:v>
                </c:pt>
                <c:pt idx="68">
                  <c:v>6.6458597999999994E-2</c:v>
                </c:pt>
                <c:pt idx="69">
                  <c:v>8.3373494000000006E-2</c:v>
                </c:pt>
                <c:pt idx="70">
                  <c:v>7.7820799999999996E-2</c:v>
                </c:pt>
                <c:pt idx="71">
                  <c:v>6.07338210000005E-2</c:v>
                </c:pt>
                <c:pt idx="72">
                  <c:v>7.16896429999999E-2</c:v>
                </c:pt>
                <c:pt idx="73">
                  <c:v>7.1218610000000002E-2</c:v>
                </c:pt>
                <c:pt idx="74">
                  <c:v>7.2565608000000004E-2</c:v>
                </c:pt>
                <c:pt idx="75">
                  <c:v>5.8486465000000001E-2</c:v>
                </c:pt>
                <c:pt idx="76">
                  <c:v>4.3442622E-2</c:v>
                </c:pt>
                <c:pt idx="77">
                  <c:v>6.7146285999999999E-2</c:v>
                </c:pt>
                <c:pt idx="78">
                  <c:v>6.5163827999999993E-2</c:v>
                </c:pt>
                <c:pt idx="79">
                  <c:v>7.3971054999999994E-2</c:v>
                </c:pt>
                <c:pt idx="80">
                  <c:v>7.0723116000000003E-2</c:v>
                </c:pt>
                <c:pt idx="81">
                  <c:v>0.10050251</c:v>
                </c:pt>
                <c:pt idx="82">
                  <c:v>6.1999325000000001E-2</c:v>
                </c:pt>
                <c:pt idx="83">
                  <c:v>6.1026637000000501E-2</c:v>
                </c:pt>
                <c:pt idx="84">
                  <c:v>4.83384770000004E-2</c:v>
                </c:pt>
                <c:pt idx="85">
                  <c:v>4.7964687999999998E-2</c:v>
                </c:pt>
                <c:pt idx="86">
                  <c:v>7.4541285999999998E-2</c:v>
                </c:pt>
                <c:pt idx="87">
                  <c:v>7.1662292000000002E-2</c:v>
                </c:pt>
                <c:pt idx="88">
                  <c:v>7.0572905000000005E-2</c:v>
                </c:pt>
                <c:pt idx="89">
                  <c:v>8.8776506000000199E-2</c:v>
                </c:pt>
                <c:pt idx="90">
                  <c:v>5.8974445E-2</c:v>
                </c:pt>
                <c:pt idx="91">
                  <c:v>4.8034175999999998E-2</c:v>
                </c:pt>
                <c:pt idx="92">
                  <c:v>6.5494469999999999E-2</c:v>
                </c:pt>
                <c:pt idx="93">
                  <c:v>7.3163450000000005E-2</c:v>
                </c:pt>
                <c:pt idx="94">
                  <c:v>7.2821274000000005E-2</c:v>
                </c:pt>
                <c:pt idx="95">
                  <c:v>6.9546632000000497E-2</c:v>
                </c:pt>
                <c:pt idx="96">
                  <c:v>5.75590429999999E-2</c:v>
                </c:pt>
                <c:pt idx="97">
                  <c:v>6.5244913000000002E-2</c:v>
                </c:pt>
                <c:pt idx="98">
                  <c:v>7.0396572000000504E-2</c:v>
                </c:pt>
                <c:pt idx="99">
                  <c:v>7.9861835000000006E-2</c:v>
                </c:pt>
                <c:pt idx="100">
                  <c:v>7.3166101999999997E-2</c:v>
                </c:pt>
                <c:pt idx="101">
                  <c:v>7.6957582999999996E-2</c:v>
                </c:pt>
                <c:pt idx="102">
                  <c:v>6.6670351000000003E-2</c:v>
                </c:pt>
                <c:pt idx="103">
                  <c:v>7.6853624999999995E-2</c:v>
                </c:pt>
                <c:pt idx="104">
                  <c:v>8.1603594000000002E-2</c:v>
                </c:pt>
                <c:pt idx="105">
                  <c:v>8.0621570000000198E-2</c:v>
                </c:pt>
                <c:pt idx="106">
                  <c:v>8.1913806000000006E-2</c:v>
                </c:pt>
                <c:pt idx="107">
                  <c:v>6.9067799000000596E-2</c:v>
                </c:pt>
                <c:pt idx="108">
                  <c:v>8.7563656000000004E-2</c:v>
                </c:pt>
                <c:pt idx="109">
                  <c:v>6.0521635999999997E-2</c:v>
                </c:pt>
                <c:pt idx="110">
                  <c:v>7.9768865999999994E-2</c:v>
                </c:pt>
                <c:pt idx="111">
                  <c:v>7.2426893000000006E-2</c:v>
                </c:pt>
                <c:pt idx="112">
                  <c:v>8.4788217999999999E-2</c:v>
                </c:pt>
                <c:pt idx="113">
                  <c:v>7.2773717000000501E-2</c:v>
                </c:pt>
                <c:pt idx="114">
                  <c:v>8.114507E-2</c:v>
                </c:pt>
                <c:pt idx="115">
                  <c:v>7.9996511000000894E-2</c:v>
                </c:pt>
                <c:pt idx="116">
                  <c:v>7.2579092999999997E-2</c:v>
                </c:pt>
                <c:pt idx="117">
                  <c:v>5.7434778999999998E-2</c:v>
                </c:pt>
                <c:pt idx="118">
                  <c:v>7.73697940000007E-2</c:v>
                </c:pt>
                <c:pt idx="119">
                  <c:v>8.0266303999999997E-2</c:v>
                </c:pt>
                <c:pt idx="120">
                  <c:v>7.5823151000000005E-2</c:v>
                </c:pt>
                <c:pt idx="121">
                  <c:v>8.4410548000000002E-2</c:v>
                </c:pt>
                <c:pt idx="122">
                  <c:v>8.9641771999999995E-2</c:v>
                </c:pt>
                <c:pt idx="123">
                  <c:v>6.5364107000000005E-2</c:v>
                </c:pt>
                <c:pt idx="124">
                  <c:v>6.0534876000000001E-2</c:v>
                </c:pt>
                <c:pt idx="125">
                  <c:v>8.8080712000000005E-2</c:v>
                </c:pt>
                <c:pt idx="126">
                  <c:v>8.0953262999999998E-2</c:v>
                </c:pt>
                <c:pt idx="127">
                  <c:v>7.6874882000000005E-2</c:v>
                </c:pt>
                <c:pt idx="128">
                  <c:v>7.8395113000000002E-2</c:v>
                </c:pt>
                <c:pt idx="129">
                  <c:v>5.8866680000000698E-2</c:v>
                </c:pt>
                <c:pt idx="130">
                  <c:v>5.4256417000000501E-2</c:v>
                </c:pt>
                <c:pt idx="131">
                  <c:v>7.4832186000000106E-2</c:v>
                </c:pt>
                <c:pt idx="132">
                  <c:v>6.0636271000000498E-2</c:v>
                </c:pt>
                <c:pt idx="133">
                  <c:v>5.6783452999999998E-2</c:v>
                </c:pt>
              </c:numCache>
            </c:numRef>
          </c:xVal>
          <c:yVal>
            <c:numRef>
              <c:f>Лист1!$N$212:$N$345</c:f>
              <c:numCache>
                <c:formatCode>General</c:formatCode>
                <c:ptCount val="134"/>
                <c:pt idx="0">
                  <c:v>5.1583912000000003E-2</c:v>
                </c:pt>
                <c:pt idx="1">
                  <c:v>5.7449158E-2</c:v>
                </c:pt>
                <c:pt idx="2">
                  <c:v>6.03169650000005E-2</c:v>
                </c:pt>
                <c:pt idx="3">
                  <c:v>5.7323713000000401E-2</c:v>
                </c:pt>
                <c:pt idx="4">
                  <c:v>4.9177945000000001E-2</c:v>
                </c:pt>
                <c:pt idx="5">
                  <c:v>7.4928283999999998E-2</c:v>
                </c:pt>
                <c:pt idx="6">
                  <c:v>5.9866603000000802E-2</c:v>
                </c:pt>
                <c:pt idx="7">
                  <c:v>5.6276581999999999E-2</c:v>
                </c:pt>
                <c:pt idx="8">
                  <c:v>6.3823842000000006E-2</c:v>
                </c:pt>
                <c:pt idx="9">
                  <c:v>5.8871999000000001E-2</c:v>
                </c:pt>
                <c:pt idx="10">
                  <c:v>6.7380086000000006E-2</c:v>
                </c:pt>
                <c:pt idx="11">
                  <c:v>6.0661428000000003E-2</c:v>
                </c:pt>
                <c:pt idx="12">
                  <c:v>5.5791515999999999E-2</c:v>
                </c:pt>
                <c:pt idx="13">
                  <c:v>6.3508168000000004E-2</c:v>
                </c:pt>
                <c:pt idx="14">
                  <c:v>6.9481215999999998E-2</c:v>
                </c:pt>
                <c:pt idx="15">
                  <c:v>5.7582840000000003E-2</c:v>
                </c:pt>
                <c:pt idx="16">
                  <c:v>5.6595091E-2</c:v>
                </c:pt>
                <c:pt idx="17">
                  <c:v>6.6077790999999997E-2</c:v>
                </c:pt>
                <c:pt idx="18">
                  <c:v>7.6282211000000003E-2</c:v>
                </c:pt>
                <c:pt idx="19">
                  <c:v>5.6882553000000002E-2</c:v>
                </c:pt>
                <c:pt idx="20">
                  <c:v>6.6680126000000006E-2</c:v>
                </c:pt>
                <c:pt idx="21">
                  <c:v>8.6607142999999998E-2</c:v>
                </c:pt>
                <c:pt idx="22">
                  <c:v>9.5378018999999994E-2</c:v>
                </c:pt>
                <c:pt idx="23">
                  <c:v>0.14759017999999999</c:v>
                </c:pt>
                <c:pt idx="24">
                  <c:v>8.6534618999999993E-2</c:v>
                </c:pt>
                <c:pt idx="25">
                  <c:v>3.7881874000000301E-2</c:v>
                </c:pt>
                <c:pt idx="26">
                  <c:v>6.3588886999999997E-2</c:v>
                </c:pt>
                <c:pt idx="27">
                  <c:v>5.328393E-2</c:v>
                </c:pt>
                <c:pt idx="28">
                  <c:v>6.4950309999999997E-2</c:v>
                </c:pt>
                <c:pt idx="29">
                  <c:v>5.8250825999999901E-2</c:v>
                </c:pt>
                <c:pt idx="30">
                  <c:v>5.7249638999999998E-2</c:v>
                </c:pt>
                <c:pt idx="31">
                  <c:v>5.2345551999999997E-2</c:v>
                </c:pt>
                <c:pt idx="32">
                  <c:v>6.9871493000000007E-2</c:v>
                </c:pt>
                <c:pt idx="33">
                  <c:v>7.8637718999999995E-2</c:v>
                </c:pt>
                <c:pt idx="34">
                  <c:v>6.3468574999999999E-2</c:v>
                </c:pt>
                <c:pt idx="35">
                  <c:v>7.6477922000000004E-2</c:v>
                </c:pt>
                <c:pt idx="36">
                  <c:v>5.5231858000000002E-2</c:v>
                </c:pt>
                <c:pt idx="37">
                  <c:v>6.5041399999999999E-2</c:v>
                </c:pt>
                <c:pt idx="38">
                  <c:v>4.9907911999999999E-2</c:v>
                </c:pt>
                <c:pt idx="39">
                  <c:v>6.7945382999999998E-2</c:v>
                </c:pt>
                <c:pt idx="40">
                  <c:v>7.8111297999999996E-2</c:v>
                </c:pt>
                <c:pt idx="41">
                  <c:v>7.4194774000000602E-2</c:v>
                </c:pt>
                <c:pt idx="42">
                  <c:v>8.0859452000000095E-2</c:v>
                </c:pt>
                <c:pt idx="43">
                  <c:v>7.2836660000000705E-2</c:v>
                </c:pt>
                <c:pt idx="44">
                  <c:v>6.6003159000000006E-2</c:v>
                </c:pt>
                <c:pt idx="45">
                  <c:v>6.5391122999999995E-2</c:v>
                </c:pt>
                <c:pt idx="46">
                  <c:v>7.4793436000001004E-2</c:v>
                </c:pt>
                <c:pt idx="47">
                  <c:v>4.6038453E-2</c:v>
                </c:pt>
                <c:pt idx="48">
                  <c:v>5.3597252999999997E-2</c:v>
                </c:pt>
                <c:pt idx="49">
                  <c:v>7.0788561999999999E-2</c:v>
                </c:pt>
                <c:pt idx="50">
                  <c:v>8.6709395000000702E-2</c:v>
                </c:pt>
                <c:pt idx="51">
                  <c:v>8.4809676000000001E-2</c:v>
                </c:pt>
                <c:pt idx="52">
                  <c:v>7.2362401000001006E-2</c:v>
                </c:pt>
                <c:pt idx="53">
                  <c:v>9.1930746999999993E-2</c:v>
                </c:pt>
                <c:pt idx="54">
                  <c:v>8.8817343000000798E-2</c:v>
                </c:pt>
                <c:pt idx="55">
                  <c:v>6.6484280000000007E-2</c:v>
                </c:pt>
                <c:pt idx="56">
                  <c:v>7.6628000000000002E-2</c:v>
                </c:pt>
                <c:pt idx="57">
                  <c:v>6.7834145999999998E-2</c:v>
                </c:pt>
                <c:pt idx="58">
                  <c:v>7.3486051999999996E-2</c:v>
                </c:pt>
                <c:pt idx="59">
                  <c:v>8.5353500999999998E-2</c:v>
                </c:pt>
                <c:pt idx="60">
                  <c:v>5.8365759000000003E-2</c:v>
                </c:pt>
                <c:pt idx="61">
                  <c:v>8.5004813999999998E-2</c:v>
                </c:pt>
                <c:pt idx="62">
                  <c:v>7.4143826999999995E-2</c:v>
                </c:pt>
                <c:pt idx="63">
                  <c:v>6.8706185000000003E-2</c:v>
                </c:pt>
                <c:pt idx="64">
                  <c:v>7.8876956999999998E-2</c:v>
                </c:pt>
                <c:pt idx="65">
                  <c:v>6.586533E-2</c:v>
                </c:pt>
                <c:pt idx="66">
                  <c:v>7.2090887000000006E-2</c:v>
                </c:pt>
                <c:pt idx="67">
                  <c:v>7.5174183000000006E-2</c:v>
                </c:pt>
                <c:pt idx="68">
                  <c:v>8.2581638999999998E-2</c:v>
                </c:pt>
                <c:pt idx="69">
                  <c:v>7.7132449000000006E-2</c:v>
                </c:pt>
                <c:pt idx="70">
                  <c:v>5.17302340000005E-2</c:v>
                </c:pt>
                <c:pt idx="71">
                  <c:v>6.9650411999999995E-2</c:v>
                </c:pt>
                <c:pt idx="72">
                  <c:v>6.4119279000000098E-2</c:v>
                </c:pt>
                <c:pt idx="73">
                  <c:v>6.2241480000000002E-2</c:v>
                </c:pt>
                <c:pt idx="74">
                  <c:v>5.5127366999999997E-2</c:v>
                </c:pt>
                <c:pt idx="75">
                  <c:v>6.6195860999999995E-2</c:v>
                </c:pt>
                <c:pt idx="76">
                  <c:v>4.9439095000000002E-2</c:v>
                </c:pt>
                <c:pt idx="77">
                  <c:v>7.3393628000000599E-2</c:v>
                </c:pt>
                <c:pt idx="78">
                  <c:v>6.0203067999999998E-2</c:v>
                </c:pt>
                <c:pt idx="79">
                  <c:v>9.1489113999999996E-2</c:v>
                </c:pt>
                <c:pt idx="80">
                  <c:v>5.7837196000000098E-2</c:v>
                </c:pt>
                <c:pt idx="81">
                  <c:v>7.0021002999999998E-2</c:v>
                </c:pt>
                <c:pt idx="82">
                  <c:v>5.8441903000000003E-2</c:v>
                </c:pt>
                <c:pt idx="83">
                  <c:v>5.3878563999999997E-2</c:v>
                </c:pt>
                <c:pt idx="84">
                  <c:v>4.8060022000000001E-2</c:v>
                </c:pt>
                <c:pt idx="85">
                  <c:v>1.11911780000001E-2</c:v>
                </c:pt>
                <c:pt idx="86">
                  <c:v>7.6822631000000696E-2</c:v>
                </c:pt>
                <c:pt idx="87">
                  <c:v>6.4305939000000506E-2</c:v>
                </c:pt>
                <c:pt idx="88">
                  <c:v>7.3542468E-2</c:v>
                </c:pt>
                <c:pt idx="89">
                  <c:v>7.4015692000000605E-2</c:v>
                </c:pt>
                <c:pt idx="90">
                  <c:v>7.2022371000000099E-2</c:v>
                </c:pt>
                <c:pt idx="91">
                  <c:v>3.6682053999999999E-2</c:v>
                </c:pt>
                <c:pt idx="92">
                  <c:v>7.0879303000000005E-2</c:v>
                </c:pt>
                <c:pt idx="93">
                  <c:v>5.8049600999999999E-2</c:v>
                </c:pt>
                <c:pt idx="94">
                  <c:v>6.5041511999999996E-2</c:v>
                </c:pt>
                <c:pt idx="95">
                  <c:v>7.1575156999999903E-2</c:v>
                </c:pt>
                <c:pt idx="96">
                  <c:v>4.3019178999999901E-2</c:v>
                </c:pt>
                <c:pt idx="97">
                  <c:v>6.1830819000000002E-2</c:v>
                </c:pt>
                <c:pt idx="98">
                  <c:v>5.8650753999999999E-2</c:v>
                </c:pt>
                <c:pt idx="99">
                  <c:v>6.90196750000001E-2</c:v>
                </c:pt>
                <c:pt idx="100">
                  <c:v>7.8461342000000003E-2</c:v>
                </c:pt>
                <c:pt idx="101">
                  <c:v>8.5964724000000006E-2</c:v>
                </c:pt>
                <c:pt idx="102">
                  <c:v>5.1505223000000003E-2</c:v>
                </c:pt>
                <c:pt idx="103">
                  <c:v>8.6811095000000005E-2</c:v>
                </c:pt>
                <c:pt idx="104">
                  <c:v>7.04279240000001E-2</c:v>
                </c:pt>
                <c:pt idx="105">
                  <c:v>8.0596432000000898E-2</c:v>
                </c:pt>
                <c:pt idx="106">
                  <c:v>7.6579562999999906E-2</c:v>
                </c:pt>
                <c:pt idx="107">
                  <c:v>5.7156786000000098E-2</c:v>
                </c:pt>
                <c:pt idx="108">
                  <c:v>6.4203656999999997E-2</c:v>
                </c:pt>
                <c:pt idx="109">
                  <c:v>5.6217425000000001E-2</c:v>
                </c:pt>
                <c:pt idx="110">
                  <c:v>7.2054042999999998E-2</c:v>
                </c:pt>
                <c:pt idx="111">
                  <c:v>8.1934913999999998E-2</c:v>
                </c:pt>
                <c:pt idx="112">
                  <c:v>8.4154993000001205E-2</c:v>
                </c:pt>
                <c:pt idx="113">
                  <c:v>6.7149885000000006E-2</c:v>
                </c:pt>
                <c:pt idx="114">
                  <c:v>7.9299904000000004E-2</c:v>
                </c:pt>
                <c:pt idx="115">
                  <c:v>8.4847271000000002E-2</c:v>
                </c:pt>
                <c:pt idx="116">
                  <c:v>7.2871811999999994E-2</c:v>
                </c:pt>
                <c:pt idx="117">
                  <c:v>4.82708289999998E-2</c:v>
                </c:pt>
                <c:pt idx="118">
                  <c:v>8.5925028000001E-2</c:v>
                </c:pt>
                <c:pt idx="119">
                  <c:v>8.3986222999999999E-2</c:v>
                </c:pt>
                <c:pt idx="120">
                  <c:v>8.7105147999999993E-2</c:v>
                </c:pt>
                <c:pt idx="121">
                  <c:v>6.1295732999999998E-2</c:v>
                </c:pt>
                <c:pt idx="122">
                  <c:v>7.0809305000000003E-2</c:v>
                </c:pt>
                <c:pt idx="123">
                  <c:v>6.9904103999999995E-2</c:v>
                </c:pt>
                <c:pt idx="124">
                  <c:v>6.025527E-2</c:v>
                </c:pt>
                <c:pt idx="125">
                  <c:v>7.8774273000000006E-2</c:v>
                </c:pt>
                <c:pt idx="126">
                  <c:v>7.3753692000000107E-2</c:v>
                </c:pt>
                <c:pt idx="127">
                  <c:v>7.6596185999999997E-2</c:v>
                </c:pt>
                <c:pt idx="128">
                  <c:v>8.6377852000000005E-2</c:v>
                </c:pt>
                <c:pt idx="129">
                  <c:v>6.0626376000000003E-2</c:v>
                </c:pt>
                <c:pt idx="130">
                  <c:v>6.04185610000001E-2</c:v>
                </c:pt>
                <c:pt idx="131">
                  <c:v>6.0382679000000702E-2</c:v>
                </c:pt>
                <c:pt idx="132">
                  <c:v>6.7278414999999994E-2</c:v>
                </c:pt>
                <c:pt idx="133">
                  <c:v>4.3704800000000002E-2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9A-4A28-AB00-966D1CC84073}"/>
            </c:ext>
          </c:extLst>
        </c:ser>
        <c:ser>
          <c:idx val="2"/>
          <c:order val="2"/>
          <c:tx>
            <c:v>norm</c:v>
          </c:tx>
          <c:spPr>
            <a:ln w="28575">
              <a:noFill/>
            </a:ln>
          </c:spPr>
          <c:xVal>
            <c:numRef>
              <c:f>Лист1!$J$2:$J$28</c:f>
              <c:numCache>
                <c:formatCode>General</c:formatCode>
                <c:ptCount val="27"/>
                <c:pt idx="0">
                  <c:v>7.1701064999999994E-2</c:v>
                </c:pt>
                <c:pt idx="1">
                  <c:v>5.6489116999999998E-2</c:v>
                </c:pt>
                <c:pt idx="2">
                  <c:v>9.0173550000000005E-2</c:v>
                </c:pt>
                <c:pt idx="3">
                  <c:v>5.6390978000000001E-2</c:v>
                </c:pt>
                <c:pt idx="4">
                  <c:v>6.1217338000000003E-2</c:v>
                </c:pt>
                <c:pt idx="5">
                  <c:v>7.3661483999999999E-2</c:v>
                </c:pt>
                <c:pt idx="6">
                  <c:v>5.5538787999999999E-2</c:v>
                </c:pt>
                <c:pt idx="7">
                  <c:v>8.0895431000000004E-2</c:v>
                </c:pt>
                <c:pt idx="8">
                  <c:v>6.1932866000000003E-2</c:v>
                </c:pt>
                <c:pt idx="9">
                  <c:v>8.5649117999999996E-2</c:v>
                </c:pt>
                <c:pt idx="10">
                  <c:v>7.7251292999999999E-2</c:v>
                </c:pt>
                <c:pt idx="11">
                  <c:v>8.5009448000000307E-2</c:v>
                </c:pt>
                <c:pt idx="12">
                  <c:v>8.3387903999999999E-2</c:v>
                </c:pt>
                <c:pt idx="13">
                  <c:v>9.4358765000000094E-2</c:v>
                </c:pt>
                <c:pt idx="14">
                  <c:v>7.5221769999999993E-2</c:v>
                </c:pt>
                <c:pt idx="15">
                  <c:v>7.8429720999999994E-2</c:v>
                </c:pt>
                <c:pt idx="16">
                  <c:v>8.3569199000000205E-2</c:v>
                </c:pt>
                <c:pt idx="17">
                  <c:v>0.10070045</c:v>
                </c:pt>
                <c:pt idx="18">
                  <c:v>8.3609372000001098E-2</c:v>
                </c:pt>
                <c:pt idx="19">
                  <c:v>8.1381537000000004E-2</c:v>
                </c:pt>
                <c:pt idx="20">
                  <c:v>7.3351145000000006E-2</c:v>
                </c:pt>
                <c:pt idx="21">
                  <c:v>7.2046845999999998E-2</c:v>
                </c:pt>
                <c:pt idx="22">
                  <c:v>7.2070002999999994E-2</c:v>
                </c:pt>
                <c:pt idx="23">
                  <c:v>8.6339995000000003E-2</c:v>
                </c:pt>
                <c:pt idx="24">
                  <c:v>7.4673301999999997E-2</c:v>
                </c:pt>
                <c:pt idx="25">
                  <c:v>0.10477908</c:v>
                </c:pt>
                <c:pt idx="26">
                  <c:v>6.5913238000000096E-2</c:v>
                </c:pt>
              </c:numCache>
            </c:numRef>
          </c:xVal>
          <c:yVal>
            <c:numRef>
              <c:f>Лист1!$N$2:$N$28</c:f>
              <c:numCache>
                <c:formatCode>General</c:formatCode>
                <c:ptCount val="27"/>
                <c:pt idx="0">
                  <c:v>6.9894507999999994E-2</c:v>
                </c:pt>
                <c:pt idx="1">
                  <c:v>5.4628782000000001E-2</c:v>
                </c:pt>
                <c:pt idx="2">
                  <c:v>8.8952415000000298E-2</c:v>
                </c:pt>
                <c:pt idx="3">
                  <c:v>6.1708655000000001E-2</c:v>
                </c:pt>
                <c:pt idx="4">
                  <c:v>5.3871891999999998E-2</c:v>
                </c:pt>
                <c:pt idx="5">
                  <c:v>6.0084487999999998E-2</c:v>
                </c:pt>
                <c:pt idx="6">
                  <c:v>5.6595872999999901E-2</c:v>
                </c:pt>
                <c:pt idx="7">
                  <c:v>8.0344379000000105E-2</c:v>
                </c:pt>
                <c:pt idx="8">
                  <c:v>4.9929477E-2</c:v>
                </c:pt>
                <c:pt idx="9">
                  <c:v>6.7062721000000894E-2</c:v>
                </c:pt>
                <c:pt idx="10">
                  <c:v>8.3422095000000293E-2</c:v>
                </c:pt>
                <c:pt idx="11">
                  <c:v>7.3085210999999997E-2</c:v>
                </c:pt>
                <c:pt idx="12">
                  <c:v>9.5957823000000997E-2</c:v>
                </c:pt>
                <c:pt idx="13">
                  <c:v>6.9573618000000004E-2</c:v>
                </c:pt>
                <c:pt idx="14">
                  <c:v>8.3679073000000007E-2</c:v>
                </c:pt>
                <c:pt idx="15">
                  <c:v>8.6173356000000007E-2</c:v>
                </c:pt>
                <c:pt idx="16">
                  <c:v>6.2750502999999999E-2</c:v>
                </c:pt>
                <c:pt idx="17">
                  <c:v>9.6835910999999997E-2</c:v>
                </c:pt>
                <c:pt idx="18">
                  <c:v>8.0975122999999996E-2</c:v>
                </c:pt>
                <c:pt idx="19">
                  <c:v>6.7396738000000705E-2</c:v>
                </c:pt>
                <c:pt idx="20">
                  <c:v>6.7158595000000001E-2</c:v>
                </c:pt>
                <c:pt idx="21">
                  <c:v>7.5891860000000005E-2</c:v>
                </c:pt>
                <c:pt idx="22">
                  <c:v>6.3991203999999996E-2</c:v>
                </c:pt>
                <c:pt idx="23">
                  <c:v>7.8813471000000704E-2</c:v>
                </c:pt>
                <c:pt idx="24">
                  <c:v>7.9993539000000696E-2</c:v>
                </c:pt>
                <c:pt idx="25">
                  <c:v>7.7621989000000002E-2</c:v>
                </c:pt>
                <c:pt idx="26">
                  <c:v>7.0190831999999995E-2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9A-4A28-AB00-966D1CC84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258728"/>
        <c:axId val="2135264248"/>
      </c:scatterChart>
      <c:valAx>
        <c:axId val="2135258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C1R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5264248"/>
        <c:crosses val="autoZero"/>
        <c:crossBetween val="midCat"/>
      </c:valAx>
      <c:valAx>
        <c:axId val="2135264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LEMD3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52587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31202717307399"/>
          <c:y val="4.5722222222222303E-2"/>
          <c:w val="0.57523197467963605"/>
          <c:h val="0.74627799650043802"/>
        </c:manualLayout>
      </c:layout>
      <c:scatterChart>
        <c:scatterStyle val="lineMarker"/>
        <c:varyColors val="0"/>
        <c:ser>
          <c:idx val="0"/>
          <c:order val="0"/>
          <c:tx>
            <c:v>bp_simrel or mf_simrel&gt;=0.5</c:v>
          </c:tx>
          <c:spPr>
            <a:ln w="28575">
              <a:noFill/>
            </a:ln>
          </c:spPr>
          <c:xVal>
            <c:numRef>
              <c:f>gen_pos_funsimmat_all_param!$D$4:$D$53</c:f>
              <c:numCache>
                <c:formatCode>General</c:formatCode>
                <c:ptCount val="50"/>
                <c:pt idx="0">
                  <c:v>1233555</c:v>
                </c:pt>
                <c:pt idx="1">
                  <c:v>100397</c:v>
                </c:pt>
                <c:pt idx="2">
                  <c:v>151800</c:v>
                </c:pt>
                <c:pt idx="3">
                  <c:v>216690</c:v>
                </c:pt>
                <c:pt idx="4">
                  <c:v>64890</c:v>
                </c:pt>
                <c:pt idx="5">
                  <c:v>17966756</c:v>
                </c:pt>
                <c:pt idx="6">
                  <c:v>116776395</c:v>
                </c:pt>
                <c:pt idx="7">
                  <c:v>37462</c:v>
                </c:pt>
                <c:pt idx="8">
                  <c:v>188257</c:v>
                </c:pt>
                <c:pt idx="9">
                  <c:v>253416</c:v>
                </c:pt>
                <c:pt idx="10">
                  <c:v>41218</c:v>
                </c:pt>
                <c:pt idx="11">
                  <c:v>114794841</c:v>
                </c:pt>
                <c:pt idx="12">
                  <c:v>175122</c:v>
                </c:pt>
                <c:pt idx="13">
                  <c:v>106303</c:v>
                </c:pt>
                <c:pt idx="14">
                  <c:v>748673</c:v>
                </c:pt>
                <c:pt idx="15">
                  <c:v>45771</c:v>
                </c:pt>
                <c:pt idx="16">
                  <c:v>340784</c:v>
                </c:pt>
                <c:pt idx="17">
                  <c:v>39574</c:v>
                </c:pt>
                <c:pt idx="18">
                  <c:v>67887</c:v>
                </c:pt>
                <c:pt idx="19">
                  <c:v>71269</c:v>
                </c:pt>
                <c:pt idx="20">
                  <c:v>3382</c:v>
                </c:pt>
                <c:pt idx="21">
                  <c:v>31695</c:v>
                </c:pt>
                <c:pt idx="22">
                  <c:v>36192</c:v>
                </c:pt>
                <c:pt idx="23">
                  <c:v>85887912</c:v>
                </c:pt>
                <c:pt idx="24">
                  <c:v>130561</c:v>
                </c:pt>
                <c:pt idx="25">
                  <c:v>12976</c:v>
                </c:pt>
                <c:pt idx="26">
                  <c:v>403692</c:v>
                </c:pt>
                <c:pt idx="27">
                  <c:v>61112</c:v>
                </c:pt>
                <c:pt idx="28">
                  <c:v>10959</c:v>
                </c:pt>
                <c:pt idx="29">
                  <c:v>451828</c:v>
                </c:pt>
                <c:pt idx="30">
                  <c:v>48136</c:v>
                </c:pt>
                <c:pt idx="31">
                  <c:v>59095</c:v>
                </c:pt>
                <c:pt idx="32">
                  <c:v>72071</c:v>
                </c:pt>
                <c:pt idx="33">
                  <c:v>30747</c:v>
                </c:pt>
                <c:pt idx="34">
                  <c:v>30365</c:v>
                </c:pt>
                <c:pt idx="35">
                  <c:v>17771</c:v>
                </c:pt>
                <c:pt idx="36">
                  <c:v>459535</c:v>
                </c:pt>
                <c:pt idx="37">
                  <c:v>289138</c:v>
                </c:pt>
                <c:pt idx="38">
                  <c:v>390716</c:v>
                </c:pt>
                <c:pt idx="39">
                  <c:v>1288760</c:v>
                </c:pt>
                <c:pt idx="40">
                  <c:v>41150913</c:v>
                </c:pt>
                <c:pt idx="41">
                  <c:v>20230109</c:v>
                </c:pt>
                <c:pt idx="42">
                  <c:v>536</c:v>
                </c:pt>
                <c:pt idx="43">
                  <c:v>132761597</c:v>
                </c:pt>
                <c:pt idx="44">
                  <c:v>51646</c:v>
                </c:pt>
                <c:pt idx="45">
                  <c:v>269952</c:v>
                </c:pt>
                <c:pt idx="46">
                  <c:v>26967317</c:v>
                </c:pt>
                <c:pt idx="47">
                  <c:v>134322082</c:v>
                </c:pt>
                <c:pt idx="48">
                  <c:v>279672</c:v>
                </c:pt>
                <c:pt idx="49">
                  <c:v>401809</c:v>
                </c:pt>
              </c:numCache>
            </c:numRef>
          </c:xVal>
          <c:yVal>
            <c:numRef>
              <c:f>gen_pos_funsimmat_all_param!$C$4:$C$53</c:f>
              <c:numCache>
                <c:formatCode>General</c:formatCode>
                <c:ptCount val="50"/>
                <c:pt idx="0">
                  <c:v>0.75329721000000405</c:v>
                </c:pt>
                <c:pt idx="1">
                  <c:v>0.75123572000000005</c:v>
                </c:pt>
                <c:pt idx="2">
                  <c:v>0.86608010999999996</c:v>
                </c:pt>
                <c:pt idx="3">
                  <c:v>0.753545880000003</c:v>
                </c:pt>
                <c:pt idx="4">
                  <c:v>0.81620634000000003</c:v>
                </c:pt>
                <c:pt idx="5">
                  <c:v>0.76975584000000496</c:v>
                </c:pt>
                <c:pt idx="6">
                  <c:v>0.75123751000000005</c:v>
                </c:pt>
                <c:pt idx="7">
                  <c:v>0.87011629000000001</c:v>
                </c:pt>
                <c:pt idx="8">
                  <c:v>0.75843769000000005</c:v>
                </c:pt>
                <c:pt idx="9">
                  <c:v>0.75582105000000599</c:v>
                </c:pt>
                <c:pt idx="10">
                  <c:v>0.81962389000000302</c:v>
                </c:pt>
                <c:pt idx="11">
                  <c:v>0.75443165999999995</c:v>
                </c:pt>
                <c:pt idx="12">
                  <c:v>0.76638006999999997</c:v>
                </c:pt>
                <c:pt idx="13">
                  <c:v>0.77322549000000396</c:v>
                </c:pt>
                <c:pt idx="14">
                  <c:v>0.77955586000000099</c:v>
                </c:pt>
                <c:pt idx="15">
                  <c:v>0.81257433000000001</c:v>
                </c:pt>
                <c:pt idx="16">
                  <c:v>0.75137973000000402</c:v>
                </c:pt>
                <c:pt idx="17">
                  <c:v>0.79924035000000004</c:v>
                </c:pt>
                <c:pt idx="18">
                  <c:v>0.845847550000003</c:v>
                </c:pt>
                <c:pt idx="19">
                  <c:v>0.77732730000000005</c:v>
                </c:pt>
                <c:pt idx="20">
                  <c:v>0.82669627999999995</c:v>
                </c:pt>
                <c:pt idx="21">
                  <c:v>0.83979625000000302</c:v>
                </c:pt>
                <c:pt idx="22">
                  <c:v>0.81022322000000002</c:v>
                </c:pt>
                <c:pt idx="23">
                  <c:v>0.78152865000000005</c:v>
                </c:pt>
                <c:pt idx="24">
                  <c:v>0.77265673999999995</c:v>
                </c:pt>
                <c:pt idx="25">
                  <c:v>0.83442353999999996</c:v>
                </c:pt>
                <c:pt idx="26">
                  <c:v>0.78747778999999596</c:v>
                </c:pt>
                <c:pt idx="27">
                  <c:v>0.86186390999999996</c:v>
                </c:pt>
                <c:pt idx="28">
                  <c:v>0.84206985999999995</c:v>
                </c:pt>
                <c:pt idx="29">
                  <c:v>0.76566666000000005</c:v>
                </c:pt>
                <c:pt idx="30">
                  <c:v>0.87224805000000405</c:v>
                </c:pt>
                <c:pt idx="31">
                  <c:v>0.80913562000000105</c:v>
                </c:pt>
                <c:pt idx="32">
                  <c:v>0.80331348999999597</c:v>
                </c:pt>
                <c:pt idx="33">
                  <c:v>0.84307414000000003</c:v>
                </c:pt>
                <c:pt idx="34">
                  <c:v>0.79191953000000004</c:v>
                </c:pt>
                <c:pt idx="35">
                  <c:v>0.76482844000000405</c:v>
                </c:pt>
                <c:pt idx="36">
                  <c:v>0.78260713999999998</c:v>
                </c:pt>
                <c:pt idx="37">
                  <c:v>0.75819212000000002</c:v>
                </c:pt>
                <c:pt idx="38">
                  <c:v>0.75052553000000299</c:v>
                </c:pt>
                <c:pt idx="39">
                  <c:v>0.75318122000000098</c:v>
                </c:pt>
                <c:pt idx="40">
                  <c:v>0.78301268999999596</c:v>
                </c:pt>
                <c:pt idx="41">
                  <c:v>0.84916919000000002</c:v>
                </c:pt>
                <c:pt idx="42">
                  <c:v>0.75418269999999998</c:v>
                </c:pt>
                <c:pt idx="43">
                  <c:v>0.76068598000000098</c:v>
                </c:pt>
                <c:pt idx="44">
                  <c:v>0.835544650000003</c:v>
                </c:pt>
                <c:pt idx="45">
                  <c:v>0.76970816000000097</c:v>
                </c:pt>
                <c:pt idx="46">
                  <c:v>0.76992124000000395</c:v>
                </c:pt>
                <c:pt idx="47">
                  <c:v>0.75354540000000403</c:v>
                </c:pt>
                <c:pt idx="48">
                  <c:v>0.77158492999999895</c:v>
                </c:pt>
                <c:pt idx="49">
                  <c:v>0.85918963000000403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6C-45B7-9EC2-D0C91E1492B1}"/>
            </c:ext>
          </c:extLst>
        </c:ser>
        <c:ser>
          <c:idx val="1"/>
          <c:order val="1"/>
          <c:tx>
            <c:v>bp_simrel and mf_simrel&lt;0.5</c:v>
          </c:tx>
          <c:spPr>
            <a:ln w="28575">
              <a:noFill/>
            </a:ln>
          </c:spPr>
          <c:xVal>
            <c:numRef>
              <c:f>gen_pos_funsimmat_all_param!$D$45:$D$54</c:f>
              <c:numCache>
                <c:formatCode>General</c:formatCode>
                <c:ptCount val="10"/>
                <c:pt idx="0">
                  <c:v>20230109</c:v>
                </c:pt>
                <c:pt idx="1">
                  <c:v>536</c:v>
                </c:pt>
                <c:pt idx="2">
                  <c:v>132761597</c:v>
                </c:pt>
                <c:pt idx="3">
                  <c:v>51646</c:v>
                </c:pt>
                <c:pt idx="4">
                  <c:v>269952</c:v>
                </c:pt>
                <c:pt idx="5">
                  <c:v>26967317</c:v>
                </c:pt>
                <c:pt idx="6">
                  <c:v>134322082</c:v>
                </c:pt>
                <c:pt idx="7">
                  <c:v>279672</c:v>
                </c:pt>
                <c:pt idx="8">
                  <c:v>401809</c:v>
                </c:pt>
                <c:pt idx="9">
                  <c:v>185440</c:v>
                </c:pt>
              </c:numCache>
            </c:numRef>
          </c:xVal>
          <c:yVal>
            <c:numRef>
              <c:f>gen_pos_funsimmat_all_param!$C$45:$C$54</c:f>
              <c:numCache>
                <c:formatCode>General</c:formatCode>
                <c:ptCount val="10"/>
                <c:pt idx="0">
                  <c:v>0.84916919000000002</c:v>
                </c:pt>
                <c:pt idx="1">
                  <c:v>0.75418269999999998</c:v>
                </c:pt>
                <c:pt idx="2">
                  <c:v>0.76068598000000098</c:v>
                </c:pt>
                <c:pt idx="3">
                  <c:v>0.835544650000003</c:v>
                </c:pt>
                <c:pt idx="4">
                  <c:v>0.76970816000000097</c:v>
                </c:pt>
                <c:pt idx="5">
                  <c:v>0.76992124000000395</c:v>
                </c:pt>
                <c:pt idx="6">
                  <c:v>0.75354540000000403</c:v>
                </c:pt>
                <c:pt idx="7">
                  <c:v>0.77158492999999895</c:v>
                </c:pt>
                <c:pt idx="8">
                  <c:v>0.85918963000000403</c:v>
                </c:pt>
                <c:pt idx="9">
                  <c:v>0.76775473000000405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6C-45B7-9EC2-D0C91E149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887576"/>
        <c:axId val="2135893224"/>
      </c:scatterChart>
      <c:valAx>
        <c:axId val="213588757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genomic distance</a:t>
                </a:r>
                <a:endParaRPr lang="uk-UA"/>
              </a:p>
            </c:rich>
          </c:tx>
          <c:layout/>
          <c:overlay val="0"/>
        </c:title>
        <c:numFmt formatCode="0.00E+00" sourceLinked="0"/>
        <c:majorTickMark val="none"/>
        <c:minorTickMark val="none"/>
        <c:tickLblPos val="nextTo"/>
        <c:crossAx val="2135893224"/>
        <c:crosses val="autoZero"/>
        <c:crossBetween val="midCat"/>
      </c:valAx>
      <c:valAx>
        <c:axId val="2135893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co-methylation level</a:t>
                </a:r>
                <a:endParaRPr lang="uk-UA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5887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0.08338</cdr:x>
      <cdr:y>0.81899</cdr:y>
    </cdr:from>
    <cdr:to>
      <cdr:x>0.1575</cdr:x>
      <cdr:y>0.88199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072" y="3744416"/>
          <a:ext cx="57606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1FDB778-9F10-4B2D-B073-E1AA0111E570}" type="datetime1">
              <a:rPr lang="de-DE" altLang="en-US"/>
              <a:pPr>
                <a:defRPr/>
              </a:pPr>
              <a:t>07.06.2018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984240-A2DD-487A-959D-5DAF932DDC1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9605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2950"/>
            <a:ext cx="4945062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panose="02020603050405020304" pitchFamily="18" charset="0"/>
              </a:defRPr>
            </a:lvl1pPr>
          </a:lstStyle>
          <a:p>
            <a:fld id="{1B5229D5-3D4B-4463-AB9B-323198C774B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70394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229D5-3D4B-4463-AB9B-323198C774BF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2604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229D5-3D4B-4463-AB9B-323198C774BF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571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9D53AC-864F-4138-9BDA-88836FC1A2B4}" type="slidenum">
              <a:rPr lang="de-DE" altLang="en-US"/>
              <a:pPr eaLnBrk="1" hangingPunct="1">
                <a:spcBef>
                  <a:spcPct val="0"/>
                </a:spcBef>
              </a:pPr>
              <a:t>15</a:t>
            </a:fld>
            <a:endParaRPr lang="de-DE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SS 2018 - lecture 15</a:t>
            </a:r>
            <a:endParaRPr lang="de-DE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  <a:p>
            <a:fld id="{4C3B247C-59C0-44E7-9183-D3A27777A69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810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SS 2018 - lecture 15</a:t>
            </a: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  <a:p>
            <a:fld id="{51BA10AB-C163-4121-8BFB-E24FF4FA6B3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8166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SS 2018 - lecture 15</a:t>
            </a: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  <a:p>
            <a:fld id="{4DFA316D-B899-4E2D-9225-CFA14588800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53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5048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08463" cy="51879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908050"/>
            <a:ext cx="4208462" cy="25177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578225"/>
            <a:ext cx="4208462" cy="25177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SS 2018 - lecture 15</a:t>
            </a: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782C-327C-4BC3-AC6E-5DA01943CD1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60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en-US" smtClean="0"/>
              <a:t>SS 2018 - lecture 15</a:t>
            </a:r>
            <a:endParaRPr lang="de-DE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de-DE" altLang="en-US"/>
          </a:p>
          <a:p>
            <a:fld id="{C7370EBF-9CF8-466A-BEA8-13DC84CE5122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nbeads.mpi-inf.mpg.de/img/figure1.pn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ernel_epanechnikov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-Adenosyl-L-methioni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V15: Analysis of DNA methylation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76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3077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A2935AAA-806E-4A8C-9644-3A0E46E0F3A1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en-US" sz="1000"/>
          </a:p>
        </p:txBody>
      </p:sp>
      <p:sp>
        <p:nvSpPr>
          <p:cNvPr id="3078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50825" y="533400"/>
            <a:ext cx="8785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 err="1"/>
              <a:t>Epigenetics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refers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to</a:t>
            </a:r>
            <a:r>
              <a:rPr lang="de-DE" altLang="en-US" sz="1800" dirty="0"/>
              <a:t> </a:t>
            </a:r>
            <a:r>
              <a:rPr lang="de-DE" altLang="en-US" sz="1800" b="1" dirty="0" err="1"/>
              <a:t>alternate</a:t>
            </a:r>
            <a:r>
              <a:rPr lang="de-DE" altLang="en-US" sz="1800" b="1" dirty="0"/>
              <a:t> </a:t>
            </a:r>
            <a:r>
              <a:rPr lang="de-DE" altLang="en-US" sz="1800" b="1" dirty="0" err="1"/>
              <a:t>phenotypic</a:t>
            </a:r>
            <a:r>
              <a:rPr lang="de-DE" altLang="en-US" sz="1800" b="1" dirty="0"/>
              <a:t> </a:t>
            </a:r>
            <a:r>
              <a:rPr lang="de-DE" altLang="en-US" sz="1800" b="1" dirty="0" err="1"/>
              <a:t>states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that</a:t>
            </a:r>
            <a:r>
              <a:rPr lang="de-DE" altLang="en-US" sz="1800" dirty="0"/>
              <a:t> </a:t>
            </a:r>
            <a:r>
              <a:rPr lang="de-DE" altLang="en-US" sz="1800" dirty="0" err="1"/>
              <a:t>are</a:t>
            </a:r>
            <a:r>
              <a:rPr lang="de-DE" altLang="en-US" sz="18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b="1" dirty="0"/>
              <a:t>not </a:t>
            </a:r>
            <a:r>
              <a:rPr lang="de-DE" altLang="en-US" sz="1800" b="1" dirty="0" err="1"/>
              <a:t>based</a:t>
            </a:r>
            <a:r>
              <a:rPr lang="de-DE" altLang="en-US" sz="1800" dirty="0"/>
              <a:t> on </a:t>
            </a:r>
            <a:r>
              <a:rPr lang="de-DE" altLang="en-US" sz="1800" b="1" dirty="0" err="1"/>
              <a:t>differences</a:t>
            </a:r>
            <a:r>
              <a:rPr lang="de-DE" altLang="en-US" sz="1800" b="1" dirty="0"/>
              <a:t> in </a:t>
            </a:r>
            <a:r>
              <a:rPr lang="de-DE" altLang="en-US" sz="1800" b="1" dirty="0" err="1"/>
              <a:t>genotype</a:t>
            </a:r>
            <a:r>
              <a:rPr lang="de-DE" altLang="en-US" sz="1800" dirty="0"/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 err="1"/>
              <a:t>and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are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potentially</a:t>
            </a:r>
            <a:r>
              <a:rPr lang="de-DE" altLang="en-US" sz="1800" dirty="0"/>
              <a:t> reversible,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but </a:t>
            </a:r>
            <a:r>
              <a:rPr lang="de-DE" altLang="en-US" sz="1800" dirty="0" err="1"/>
              <a:t>are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generally</a:t>
            </a:r>
            <a:r>
              <a:rPr lang="de-DE" altLang="en-US" sz="1800" dirty="0"/>
              <a:t> </a:t>
            </a:r>
            <a:r>
              <a:rPr lang="de-DE" altLang="en-US" sz="1800" dirty="0" err="1"/>
              <a:t>stably</a:t>
            </a:r>
            <a:r>
              <a:rPr lang="de-DE" altLang="en-US" sz="1800" dirty="0"/>
              <a:t> </a:t>
            </a:r>
            <a:r>
              <a:rPr lang="de-DE" altLang="en-US" sz="1800" dirty="0" err="1"/>
              <a:t>maintained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during</a:t>
            </a:r>
            <a:r>
              <a:rPr lang="de-DE" altLang="en-US" sz="1800" dirty="0"/>
              <a:t> </a:t>
            </a:r>
            <a:r>
              <a:rPr lang="de-DE" altLang="en-US" sz="1800" dirty="0" err="1"/>
              <a:t>cell</a:t>
            </a:r>
            <a:r>
              <a:rPr lang="de-DE" altLang="en-US" sz="1800" dirty="0"/>
              <a:t> </a:t>
            </a:r>
            <a:r>
              <a:rPr lang="de-DE" altLang="en-US" sz="1800" dirty="0" err="1"/>
              <a:t>division</a:t>
            </a:r>
            <a:r>
              <a:rPr lang="de-DE" altLang="en-US" sz="1800" dirty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en-US" sz="1800" u="sng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u="sng" dirty="0" err="1" smtClean="0"/>
              <a:t>Examples</a:t>
            </a:r>
            <a:r>
              <a:rPr lang="de-DE" altLang="en-US" sz="1800" dirty="0"/>
              <a:t>: </a:t>
            </a:r>
            <a:r>
              <a:rPr lang="de-DE" altLang="en-US" sz="1800" dirty="0" err="1"/>
              <a:t>imprinting</a:t>
            </a:r>
            <a:r>
              <a:rPr lang="de-DE" altLang="en-US" sz="1800" dirty="0"/>
              <a:t>, </a:t>
            </a:r>
            <a:r>
              <a:rPr lang="de-DE" altLang="en-US" sz="1800" dirty="0" err="1"/>
              <a:t>twins</a:t>
            </a:r>
            <a:r>
              <a:rPr lang="de-DE" altLang="en-US" sz="1800" dirty="0"/>
              <a:t>, </a:t>
            </a:r>
            <a:r>
              <a:rPr lang="de-DE" altLang="en-US" sz="1800" dirty="0" err="1"/>
              <a:t>cancer</a:t>
            </a:r>
            <a:r>
              <a:rPr lang="de-DE" altLang="en-US" sz="1800" dirty="0"/>
              <a:t> vs. normal </a:t>
            </a:r>
            <a:r>
              <a:rPr lang="de-DE" altLang="en-US" sz="1800" dirty="0" err="1"/>
              <a:t>cells</a:t>
            </a:r>
            <a:r>
              <a:rPr lang="de-DE" altLang="en-US" sz="1800" dirty="0"/>
              <a:t>, </a:t>
            </a:r>
            <a:r>
              <a:rPr lang="de-DE" altLang="en-US" sz="1800" dirty="0" err="1"/>
              <a:t>differentiation</a:t>
            </a:r>
            <a:r>
              <a:rPr lang="de-DE" altLang="en-US" sz="1800" dirty="0"/>
              <a:t>, ...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en-U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 b="1" dirty="0"/>
              <a:t>Narrow </a:t>
            </a:r>
            <a:r>
              <a:rPr lang="de-DE" altLang="en-US" sz="1800" b="1" dirty="0" err="1"/>
              <a:t>interpretation</a:t>
            </a:r>
            <a:r>
              <a:rPr lang="de-DE" altLang="en-US" sz="1800" b="1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this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concept</a:t>
            </a:r>
            <a:r>
              <a:rPr lang="de-DE" altLang="en-US" sz="1800" dirty="0"/>
              <a:t> : </a:t>
            </a:r>
            <a:r>
              <a:rPr lang="de-DE" altLang="en-US" sz="1800" dirty="0" err="1"/>
              <a:t>stable</a:t>
            </a:r>
            <a:r>
              <a:rPr lang="de-DE" altLang="en-US" sz="1800" dirty="0"/>
              <a:t> differential </a:t>
            </a:r>
            <a:r>
              <a:rPr lang="de-DE" altLang="en-US" sz="1800" dirty="0" err="1"/>
              <a:t>states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dirty="0" err="1"/>
              <a:t>gene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expression</a:t>
            </a:r>
            <a:r>
              <a:rPr lang="de-DE" altLang="en-US" sz="1800" dirty="0"/>
              <a:t>.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483225" y="5948363"/>
            <a:ext cx="304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Laird, Hum Mol Gen  14, R65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   Protein-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DNA</a:t>
            </a:r>
            <a:r>
              <a:rPr lang="en-US" altLang="en-US" baseline="30000" dirty="0" err="1" smtClean="0">
                <a:ea typeface="ＭＳ Ｐゴシック" panose="020B0600070205080204" pitchFamily="34" charset="-128"/>
              </a:rPr>
              <a:t>Me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interaction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813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653C65-2F54-4575-81E5-28581CE5BE0A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6019800" y="5943600"/>
            <a:ext cx="289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PhD thesis Siba Shanak (2015)</a:t>
            </a:r>
            <a:endParaRPr lang="en-US" altLang="en-US" sz="1400"/>
          </a:p>
        </p:txBody>
      </p:sp>
      <p:pic>
        <p:nvPicPr>
          <p:cNvPr id="22533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2763"/>
            <a:ext cx="83820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hteck 10"/>
          <p:cNvSpPr>
            <a:spLocks noChangeArrowheads="1"/>
          </p:cNvSpPr>
          <p:nvPr/>
        </p:nvSpPr>
        <p:spPr bwMode="auto">
          <a:xfrm>
            <a:off x="365125" y="3810000"/>
            <a:ext cx="35972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Binding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i="1" dirty="0" err="1"/>
              <a:t>E.coli</a:t>
            </a:r>
            <a:r>
              <a:rPr lang="de-DE" altLang="en-US" sz="1800" dirty="0" smtClean="0"/>
              <a:t> </a:t>
            </a:r>
            <a:r>
              <a:rPr lang="de-DE" altLang="en-US" sz="1800" dirty="0" err="1"/>
              <a:t>restriction</a:t>
            </a:r>
            <a:r>
              <a:rPr lang="de-DE" altLang="en-US" sz="1800" dirty="0"/>
              <a:t> </a:t>
            </a:r>
            <a:r>
              <a:rPr lang="de-DE" altLang="en-US" sz="1800" dirty="0" err="1"/>
              <a:t>enzyme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R.DpnI</a:t>
            </a:r>
            <a:r>
              <a:rPr lang="de-DE" altLang="en-US" sz="1800" dirty="0"/>
              <a:t> </a:t>
            </a:r>
            <a:r>
              <a:rPr lang="de-DE" altLang="en-US" sz="1800" dirty="0" err="1" smtClean="0"/>
              <a:t>to</a:t>
            </a:r>
            <a:r>
              <a:rPr lang="de-DE" altLang="en-US" sz="1800" dirty="0" smtClean="0"/>
              <a:t> </a:t>
            </a:r>
            <a:r>
              <a:rPr lang="de-DE" altLang="en-US" sz="1800" dirty="0" err="1"/>
              <a:t>adenine</a:t>
            </a:r>
            <a:r>
              <a:rPr lang="de-DE" altLang="en-US" sz="1800" dirty="0"/>
              <a:t>- </a:t>
            </a:r>
            <a:r>
              <a:rPr lang="de-DE" altLang="en-US" sz="1800" dirty="0" err="1"/>
              <a:t>methylated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or</a:t>
            </a:r>
            <a:r>
              <a:rPr lang="de-DE" altLang="en-US" sz="1800" dirty="0"/>
              <a:t> </a:t>
            </a:r>
            <a:r>
              <a:rPr lang="de-DE" altLang="en-US" sz="1800" dirty="0" err="1"/>
              <a:t>unmethylated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target</a:t>
            </a:r>
            <a:r>
              <a:rPr lang="de-DE" altLang="en-US" sz="1800" dirty="0"/>
              <a:t> </a:t>
            </a:r>
            <a:r>
              <a:rPr lang="de-DE" altLang="en-US" sz="1800" dirty="0" err="1"/>
              <a:t>sequence</a:t>
            </a:r>
            <a:endParaRPr lang="de-DE" alt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-&gt; </a:t>
            </a:r>
            <a:r>
              <a:rPr lang="de-DE" altLang="en-US" sz="1800" dirty="0" err="1"/>
              <a:t>methylation</a:t>
            </a:r>
            <a:r>
              <a:rPr lang="de-DE" altLang="en-US" sz="1800" dirty="0"/>
              <a:t> </a:t>
            </a:r>
            <a:r>
              <a:rPr lang="de-DE" altLang="en-US" sz="1800" dirty="0" err="1"/>
              <a:t>has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clear</a:t>
            </a:r>
            <a:r>
              <a:rPr lang="de-DE" altLang="en-US" sz="1800" dirty="0"/>
              <a:t> </a:t>
            </a:r>
            <a:r>
              <a:rPr lang="de-DE" altLang="en-US" sz="1800" dirty="0" err="1"/>
              <a:t>effects</a:t>
            </a:r>
            <a:r>
              <a:rPr lang="de-DE" altLang="en-US" sz="1800" dirty="0"/>
              <a:t> on </a:t>
            </a:r>
            <a:r>
              <a:rPr lang="de-DE" altLang="en-US" sz="1800" dirty="0" err="1"/>
              <a:t>width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dirty="0" err="1"/>
              <a:t>major</a:t>
            </a:r>
            <a:r>
              <a:rPr lang="de-DE" altLang="en-US" sz="1800" dirty="0"/>
              <a:t> groove </a:t>
            </a:r>
          </a:p>
        </p:txBody>
      </p:sp>
      <p:sp>
        <p:nvSpPr>
          <p:cNvPr id="22535" name="Rechteck 10"/>
          <p:cNvSpPr>
            <a:spLocks noChangeArrowheads="1"/>
          </p:cNvSpPr>
          <p:nvPr/>
        </p:nvSpPr>
        <p:spPr bwMode="auto">
          <a:xfrm>
            <a:off x="4648200" y="3810000"/>
            <a:ext cx="4240213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Binding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MeCP2 </a:t>
            </a:r>
            <a:r>
              <a:rPr lang="de-DE" altLang="en-US" sz="1800" dirty="0" err="1"/>
              <a:t>to</a:t>
            </a:r>
            <a:r>
              <a:rPr lang="de-DE" altLang="en-US" sz="1800" dirty="0"/>
              <a:t> </a:t>
            </a:r>
            <a:r>
              <a:rPr lang="de-DE" altLang="en-US" sz="1800" dirty="0" err="1"/>
              <a:t>cytosine</a:t>
            </a:r>
            <a:r>
              <a:rPr lang="de-DE" altLang="en-US" sz="1800" dirty="0"/>
              <a:t>- </a:t>
            </a:r>
            <a:r>
              <a:rPr lang="de-DE" altLang="en-US" sz="1800" dirty="0" err="1"/>
              <a:t>methylated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or</a:t>
            </a:r>
            <a:r>
              <a:rPr lang="de-DE" altLang="en-US" sz="1800" dirty="0"/>
              <a:t> </a:t>
            </a:r>
            <a:r>
              <a:rPr lang="de-DE" altLang="en-US" sz="1800" dirty="0" err="1"/>
              <a:t>unmethylated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target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BDNF </a:t>
            </a:r>
            <a:r>
              <a:rPr lang="de-DE" altLang="en-US" sz="1800" dirty="0" err="1" smtClean="0"/>
              <a:t>sequence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from</a:t>
            </a:r>
            <a:r>
              <a:rPr lang="de-DE" altLang="en-US" sz="1800" dirty="0" smtClean="0"/>
              <a:t> human</a:t>
            </a:r>
            <a:endParaRPr lang="de-DE" alt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-&gt; </a:t>
            </a:r>
            <a:r>
              <a:rPr lang="de-DE" altLang="en-US" sz="1800" dirty="0" err="1"/>
              <a:t>methylation</a:t>
            </a:r>
            <a:r>
              <a:rPr lang="de-DE" altLang="en-US" sz="1800" dirty="0"/>
              <a:t> </a:t>
            </a:r>
            <a:r>
              <a:rPr lang="de-DE" altLang="en-US" sz="1800" dirty="0" err="1"/>
              <a:t>has</a:t>
            </a:r>
            <a:r>
              <a:rPr lang="de-DE" altLang="en-US" sz="1800" dirty="0"/>
              <a:t> </a:t>
            </a:r>
            <a:r>
              <a:rPr lang="de-DE" altLang="en-US" sz="1800" dirty="0" err="1"/>
              <a:t>smaller</a:t>
            </a:r>
            <a:r>
              <a:rPr lang="de-DE" altLang="en-US" sz="1800" dirty="0"/>
              <a:t> </a:t>
            </a:r>
            <a:r>
              <a:rPr lang="de-DE" altLang="en-US" sz="1800" dirty="0" err="1"/>
              <a:t>effects</a:t>
            </a:r>
            <a:r>
              <a:rPr lang="de-DE" altLang="en-US" sz="1800" dirty="0"/>
              <a:t> on </a:t>
            </a:r>
            <a:r>
              <a:rPr lang="de-DE" altLang="en-US" sz="1800" dirty="0" err="1"/>
              <a:t>width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dirty="0" err="1"/>
              <a:t>major</a:t>
            </a:r>
            <a:r>
              <a:rPr lang="de-DE" altLang="en-US" sz="1800" dirty="0"/>
              <a:t> groove </a:t>
            </a:r>
          </a:p>
        </p:txBody>
      </p:sp>
      <p:sp>
        <p:nvSpPr>
          <p:cNvPr id="2253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2537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503237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Enzymes that control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DNA methylation and histone modfications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6423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These dynamic chromatin states are controlled by reversible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epigenetic patterns of </a:t>
            </a:r>
            <a:r>
              <a:rPr lang="de-DE" altLang="en-US" sz="1800" b="1"/>
              <a:t>DNA methylation</a:t>
            </a:r>
            <a:r>
              <a:rPr lang="de-DE" altLang="en-US" sz="1800"/>
              <a:t> and </a:t>
            </a:r>
            <a:r>
              <a:rPr lang="de-DE" altLang="en-US" sz="1800" b="1"/>
              <a:t>histone modifications</a:t>
            </a:r>
            <a:r>
              <a:rPr lang="de-DE" altLang="en-US" sz="180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Enzymes involved in this process include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DNA methyltransferases (DNMTs),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histone deacetylases (HDACs),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histone acetylases,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histone methyltransferases and the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 methyl-binding domain protein MECP2.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For example, </a:t>
            </a:r>
            <a:r>
              <a:rPr lang="de-DE" altLang="en-US" sz="1800" b="1"/>
              <a:t>repetitive</a:t>
            </a:r>
            <a:r>
              <a:rPr lang="de-DE" altLang="en-US" sz="1800"/>
              <a:t> genomic sequences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(e.g. human endogenous retroviral sequences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= HERVs) are </a:t>
            </a:r>
            <a:r>
              <a:rPr lang="de-DE" altLang="en-US" sz="1800" b="1"/>
              <a:t>heavily methylated</a:t>
            </a:r>
            <a:r>
              <a:rPr lang="de-DE" altLang="en-US" sz="1800"/>
              <a:t>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which means transcriptionally silenced.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78338" y="5791200"/>
            <a:ext cx="466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Rodenhiser, Mann, CMAJ  174, 341 (2006)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Feinberg AP &amp; Tycko P (2004) Nature Reviews: 143-153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</p:txBody>
      </p:sp>
      <p:sp>
        <p:nvSpPr>
          <p:cNvPr id="11270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127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A9A9DCE1-41E0-4296-9D10-2D71E444B7D2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en-US" sz="1000"/>
          </a:p>
        </p:txBody>
      </p:sp>
      <p:sp>
        <p:nvSpPr>
          <p:cNvPr id="11272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11273" name="Picture 2" descr="The history of cancer 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>
            <a:fillRect/>
          </a:stretch>
        </p:blipFill>
        <p:spPr bwMode="auto">
          <a:xfrm>
            <a:off x="5410200" y="1981200"/>
            <a:ext cx="33337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DNA methylation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3050" y="514350"/>
            <a:ext cx="864235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Typically, unmethylated clusters of CpG pairs are located in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 b="1"/>
              <a:t>tissue-specific genes</a:t>
            </a:r>
            <a:r>
              <a:rPr lang="de-DE" altLang="en-US" sz="1800"/>
              <a:t> and in essential </a:t>
            </a:r>
            <a:r>
              <a:rPr lang="de-DE" altLang="en-US" sz="1800" b="1"/>
              <a:t>housekeeping genes.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(House-keeping genes are involved in routine maintenance roles and are expressed in most tissues.)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These clusters, or </a:t>
            </a:r>
            <a:r>
              <a:rPr lang="de-DE" altLang="en-US" sz="1800" b="1"/>
              <a:t>CpG islands</a:t>
            </a:r>
            <a:r>
              <a:rPr lang="de-DE" altLang="en-US" sz="1800"/>
              <a:t>, are targets for proteins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that bind to unmethylated CpGs and initiate gene transcription.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In contrast, </a:t>
            </a:r>
            <a:r>
              <a:rPr lang="de-DE" altLang="en-US" sz="1800" b="1"/>
              <a:t>methylated CpGs </a:t>
            </a:r>
            <a:r>
              <a:rPr lang="de-DE" altLang="en-US" sz="1800"/>
              <a:t>are generally associated with silent DNA,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can block methylation-sensitive proteins and can be easily mutated.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The loss of normal DNA methylation patterns is the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best understood epigenetic cause of disease.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In animal experiments, the removal of genes that encode DNMTs is lethal;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in humans, overexpression of these enzymes has been linked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to a variety of cancers.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86363" y="5948363"/>
            <a:ext cx="356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Rodenhiser, Mann, CMAJ  174, 341 (2006)</a:t>
            </a:r>
          </a:p>
        </p:txBody>
      </p:sp>
      <p:sp>
        <p:nvSpPr>
          <p:cNvPr id="12293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4039C39D-C321-49EF-A263-29D7E6C26C0E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en-US" sz="1000"/>
          </a:p>
        </p:txBody>
      </p:sp>
      <p:sp>
        <p:nvSpPr>
          <p:cNvPr id="12295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dirty="0" err="1" smtClean="0">
                <a:ea typeface="ＭＳ Ｐゴシック" panose="020B0600070205080204" pitchFamily="34" charset="-128"/>
              </a:rPr>
              <a:t>CpG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islands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3050" y="514350"/>
            <a:ext cx="864235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err="1"/>
              <a:t>CpG</a:t>
            </a:r>
            <a:r>
              <a:rPr lang="en-US" sz="1800" dirty="0"/>
              <a:t> </a:t>
            </a:r>
            <a:r>
              <a:rPr lang="en-US" sz="1800" dirty="0" smtClean="0"/>
              <a:t>islands are </a:t>
            </a:r>
            <a:r>
              <a:rPr lang="en-US" sz="1800" dirty="0"/>
              <a:t>characterized by a high density of </a:t>
            </a:r>
            <a:r>
              <a:rPr lang="en-US" sz="1800" dirty="0" err="1"/>
              <a:t>CpG</a:t>
            </a:r>
            <a:r>
              <a:rPr lang="en-US" sz="1800" dirty="0"/>
              <a:t> dinucleotides that can be targeted by DNA methylation.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CpG</a:t>
            </a:r>
            <a:r>
              <a:rPr lang="en-US" sz="1800" dirty="0" smtClean="0"/>
              <a:t> </a:t>
            </a:r>
            <a:r>
              <a:rPr lang="en-US" sz="1800" dirty="0"/>
              <a:t>islands are regulatory elements </a:t>
            </a:r>
            <a:r>
              <a:rPr lang="en-US" sz="1800" dirty="0" smtClean="0"/>
              <a:t>and </a:t>
            </a:r>
            <a:r>
              <a:rPr lang="en-US" sz="1800" dirty="0"/>
              <a:t>are </a:t>
            </a:r>
            <a:r>
              <a:rPr lang="en-US" sz="1800" dirty="0" smtClean="0"/>
              <a:t>often located </a:t>
            </a:r>
            <a:r>
              <a:rPr lang="en-US" sz="1800" dirty="0"/>
              <a:t>in the promoter </a:t>
            </a:r>
            <a:r>
              <a:rPr lang="en-US" sz="1800" dirty="0" smtClean="0"/>
              <a:t>region of genes.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Criteria to define </a:t>
            </a:r>
            <a:r>
              <a:rPr lang="en-US" sz="1800" dirty="0" err="1" smtClean="0"/>
              <a:t>CpG</a:t>
            </a:r>
            <a:r>
              <a:rPr lang="en-US" sz="1800" dirty="0" smtClean="0"/>
              <a:t> islands:</a:t>
            </a:r>
            <a:endParaRPr 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Gardiner-Garden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smtClean="0"/>
              <a:t>Frommer:  	≥ 200</a:t>
            </a:r>
            <a:r>
              <a:rPr lang="de-DE" sz="1800" dirty="0"/>
              <a:t> </a:t>
            </a:r>
            <a:r>
              <a:rPr lang="de-DE" sz="1800" dirty="0" err="1"/>
              <a:t>bp</a:t>
            </a:r>
            <a:r>
              <a:rPr lang="de-DE" sz="1800" dirty="0"/>
              <a:t> </a:t>
            </a:r>
            <a:r>
              <a:rPr lang="de-DE" sz="1800" dirty="0" err="1"/>
              <a:t>length</a:t>
            </a:r>
            <a:r>
              <a:rPr lang="de-DE" sz="1800" dirty="0"/>
              <a:t>, </a:t>
            </a:r>
            <a:endParaRPr lang="de-DE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	</a:t>
            </a:r>
            <a:r>
              <a:rPr lang="de-DE" sz="1800" dirty="0" smtClean="0"/>
              <a:t>			G</a:t>
            </a:r>
            <a:r>
              <a:rPr lang="de-DE" sz="1800" dirty="0"/>
              <a:t> + C </a:t>
            </a:r>
            <a:r>
              <a:rPr lang="de-DE" sz="1800" dirty="0" smtClean="0"/>
              <a:t>≥ 50%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	</a:t>
            </a:r>
            <a:r>
              <a:rPr lang="de-DE" sz="1800" dirty="0" smtClean="0"/>
              <a:t>			</a:t>
            </a:r>
            <a:r>
              <a:rPr lang="de-DE" sz="1800" dirty="0" err="1" smtClean="0"/>
              <a:t>CpG</a:t>
            </a:r>
            <a:r>
              <a:rPr lang="de-DE" sz="1800" baseline="-25000" dirty="0" err="1" smtClean="0"/>
              <a:t>obs</a:t>
            </a:r>
            <a:r>
              <a:rPr lang="de-DE" sz="1800" dirty="0" smtClean="0"/>
              <a:t>/</a:t>
            </a:r>
            <a:r>
              <a:rPr lang="de-DE" sz="1800" dirty="0" err="1" smtClean="0"/>
              <a:t>CpG</a:t>
            </a:r>
            <a:r>
              <a:rPr lang="de-DE" sz="1800" baseline="-25000" dirty="0" err="1" smtClean="0"/>
              <a:t>exp</a:t>
            </a:r>
            <a:r>
              <a:rPr lang="de-DE" sz="1800" dirty="0" smtClean="0"/>
              <a:t> ≥ 0.6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 err="1" smtClean="0"/>
              <a:t>Takai</a:t>
            </a:r>
            <a:r>
              <a:rPr lang="de-DE" sz="1800" dirty="0" smtClean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smtClean="0"/>
              <a:t>Jones:			 </a:t>
            </a:r>
            <a:r>
              <a:rPr lang="de-DE" sz="1800" dirty="0"/>
              <a:t>≥ </a:t>
            </a:r>
            <a:r>
              <a:rPr lang="de-DE" sz="1800" dirty="0" smtClean="0"/>
              <a:t>500</a:t>
            </a:r>
            <a:r>
              <a:rPr lang="de-DE" sz="1800" dirty="0"/>
              <a:t> </a:t>
            </a:r>
            <a:r>
              <a:rPr lang="de-DE" sz="1800" dirty="0" err="1"/>
              <a:t>bp</a:t>
            </a:r>
            <a:r>
              <a:rPr lang="de-DE" sz="1800" dirty="0"/>
              <a:t> </a:t>
            </a:r>
            <a:r>
              <a:rPr lang="de-DE" sz="1800" dirty="0" err="1" smtClean="0"/>
              <a:t>length</a:t>
            </a:r>
            <a:endParaRPr lang="de-DE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	</a:t>
            </a:r>
            <a:r>
              <a:rPr lang="de-DE" sz="1800" dirty="0" smtClean="0"/>
              <a:t>			G</a:t>
            </a:r>
            <a:r>
              <a:rPr lang="de-DE" sz="1800" dirty="0"/>
              <a:t> + C </a:t>
            </a:r>
            <a:r>
              <a:rPr lang="de-DE" sz="1800" dirty="0" smtClean="0"/>
              <a:t>≥ 55%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	</a:t>
            </a:r>
            <a:r>
              <a:rPr lang="de-DE" sz="1800" dirty="0" smtClean="0"/>
              <a:t>			</a:t>
            </a:r>
            <a:r>
              <a:rPr lang="de-DE" sz="1800" dirty="0" err="1" smtClean="0"/>
              <a:t>CpG</a:t>
            </a:r>
            <a:r>
              <a:rPr lang="de-DE" sz="1800" baseline="-25000" dirty="0" err="1" smtClean="0"/>
              <a:t>obs</a:t>
            </a:r>
            <a:r>
              <a:rPr lang="de-DE" sz="1800" dirty="0" smtClean="0"/>
              <a:t>/</a:t>
            </a:r>
            <a:r>
              <a:rPr lang="de-DE" sz="1800" dirty="0" err="1" smtClean="0"/>
              <a:t>CpG</a:t>
            </a:r>
            <a:r>
              <a:rPr lang="de-DE" sz="1800" baseline="-25000" dirty="0" err="1" smtClean="0"/>
              <a:t>exp</a:t>
            </a:r>
            <a:r>
              <a:rPr lang="de-DE" sz="1800" dirty="0" smtClean="0"/>
              <a:t> ≥ 0.65</a:t>
            </a:r>
            <a:r>
              <a:rPr lang="de-DE" sz="1800" dirty="0"/>
              <a:t>.</a:t>
            </a:r>
            <a:endParaRPr 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99992" y="5948363"/>
            <a:ext cx="4134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Hutter, Helms, Paulsen, </a:t>
            </a:r>
            <a:r>
              <a:rPr lang="de-DE" altLang="en-US" sz="1400" dirty="0" err="1" smtClean="0"/>
              <a:t>Genomics</a:t>
            </a:r>
            <a:r>
              <a:rPr lang="de-DE" altLang="en-US" sz="1400" dirty="0" smtClean="0"/>
              <a:t> 88, 323 (2006)</a:t>
            </a:r>
            <a:endParaRPr lang="de-DE" altLang="en-US" sz="1400" dirty="0"/>
          </a:p>
        </p:txBody>
      </p:sp>
      <p:sp>
        <p:nvSpPr>
          <p:cNvPr id="12293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4039C39D-C321-49EF-A263-29D7E6C26C0E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en-US" sz="1000"/>
          </a:p>
        </p:txBody>
      </p:sp>
      <p:sp>
        <p:nvSpPr>
          <p:cNvPr id="12295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  <p:extLst>
      <p:ext uri="{BB962C8B-B14F-4D97-AF65-F5344CB8AC3E}">
        <p14:creationId xmlns:p14="http://schemas.microsoft.com/office/powerpoint/2010/main" val="40672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dirty="0" err="1" smtClean="0">
                <a:ea typeface="ＭＳ Ｐゴシック" panose="020B0600070205080204" pitchFamily="34" charset="-128"/>
              </a:rPr>
              <a:t>CpG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islands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95936" y="526455"/>
            <a:ext cx="4968552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Average </a:t>
            </a:r>
            <a:r>
              <a:rPr lang="en-US" sz="1800" dirty="0"/>
              <a:t>total length of </a:t>
            </a:r>
            <a:r>
              <a:rPr lang="en-US" sz="1800" dirty="0" err="1"/>
              <a:t>CpG</a:t>
            </a:r>
            <a:r>
              <a:rPr lang="en-US" sz="1800" dirty="0"/>
              <a:t> islands per </a:t>
            </a:r>
            <a:r>
              <a:rPr lang="en-US" sz="1800" dirty="0" smtClean="0"/>
              <a:t>gene in </a:t>
            </a:r>
            <a:r>
              <a:rPr lang="en-US" sz="1800" dirty="0"/>
              <a:t>repeat-masked sequences at five different </a:t>
            </a:r>
            <a:r>
              <a:rPr lang="en-US" sz="1800" dirty="0" smtClean="0"/>
              <a:t>locations in (A) Mouse, (B) human.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Imprinted genes are </a:t>
            </a:r>
            <a:r>
              <a:rPr lang="en-US" sz="1800" dirty="0" err="1" smtClean="0"/>
              <a:t>monoallelically</a:t>
            </a:r>
            <a:r>
              <a:rPr lang="en-US" sz="1800" dirty="0" smtClean="0"/>
              <a:t> expressed, the other allele is silenced by DNA methylation.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About 100 imprinted genes are experimentally confirmed.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1800" dirty="0" smtClean="0"/>
              <a:t>Ctrl1, ctrl2: groups </a:t>
            </a:r>
            <a:r>
              <a:rPr lang="en-US" sz="1800" dirty="0"/>
              <a:t>of randomly </a:t>
            </a:r>
            <a:r>
              <a:rPr lang="en-US" sz="1800" dirty="0" smtClean="0"/>
              <a:t>selected (most likely </a:t>
            </a:r>
            <a:r>
              <a:rPr lang="en-US" sz="1800" dirty="0" err="1" smtClean="0"/>
              <a:t>biallelic</a:t>
            </a:r>
            <a:r>
              <a:rPr lang="en-US" sz="1800" dirty="0" smtClean="0"/>
              <a:t>) control genes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Takai</a:t>
            </a:r>
            <a:r>
              <a:rPr lang="en-US" sz="1800" dirty="0" smtClean="0"/>
              <a:t> </a:t>
            </a:r>
            <a:r>
              <a:rPr lang="en-US" sz="1800" dirty="0"/>
              <a:t>and Jones </a:t>
            </a:r>
            <a:r>
              <a:rPr lang="en-US" sz="1800" dirty="0" smtClean="0"/>
              <a:t>parameters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-&gt; </a:t>
            </a:r>
            <a:r>
              <a:rPr lang="en-US" altLang="en-US" sz="1800" dirty="0" err="1" smtClean="0"/>
              <a:t>CpG</a:t>
            </a:r>
            <a:r>
              <a:rPr lang="en-US" altLang="en-US" sz="1800" dirty="0" smtClean="0"/>
              <a:t> islands frequent in promoters and in the gene body of imprinted genes.</a:t>
            </a:r>
            <a:endParaRPr lang="en-US" altLang="en-US" sz="18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99992" y="5948363"/>
            <a:ext cx="4134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Hutter, Helms, Paulsen, </a:t>
            </a:r>
            <a:r>
              <a:rPr lang="de-DE" altLang="en-US" sz="1400" dirty="0" err="1" smtClean="0"/>
              <a:t>Genomics</a:t>
            </a:r>
            <a:r>
              <a:rPr lang="de-DE" altLang="en-US" sz="1400" dirty="0" smtClean="0"/>
              <a:t> 88, 323 (2006)</a:t>
            </a:r>
            <a:endParaRPr lang="de-DE" altLang="en-US" sz="1400" dirty="0"/>
          </a:p>
        </p:txBody>
      </p:sp>
      <p:sp>
        <p:nvSpPr>
          <p:cNvPr id="12293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4039C39D-C321-49EF-A263-29D7E6C26C0E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en-US" sz="1000"/>
          </a:p>
        </p:txBody>
      </p:sp>
      <p:sp>
        <p:nvSpPr>
          <p:cNvPr id="12295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6455"/>
            <a:ext cx="3582686" cy="53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457200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Differentiation linked to alterations of chromatin structure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Datumsplatzhalt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3316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3CC66152-6F6D-49DE-866A-941701F9570C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000"/>
          </a:p>
        </p:txBody>
      </p:sp>
      <p:sp>
        <p:nvSpPr>
          <p:cNvPr id="13317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314700" y="5715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ML Suva et al. Science 2013;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339:1567-1570</a:t>
            </a:r>
          </a:p>
        </p:txBody>
      </p:sp>
      <p:pic>
        <p:nvPicPr>
          <p:cNvPr id="13319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85800"/>
            <a:ext cx="6010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hteck 10"/>
          <p:cNvSpPr>
            <a:spLocks noChangeArrowheads="1"/>
          </p:cNvSpPr>
          <p:nvPr/>
        </p:nvSpPr>
        <p:spPr bwMode="auto">
          <a:xfrm>
            <a:off x="6156325" y="609600"/>
            <a:ext cx="23780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(B) Upon differentiation, inactive genomic regions may be sequestered by repressive chromatin enriched for characteristic histone modifications.</a:t>
            </a:r>
          </a:p>
        </p:txBody>
      </p:sp>
      <p:sp>
        <p:nvSpPr>
          <p:cNvPr id="13321" name="Rechteck 10"/>
          <p:cNvSpPr>
            <a:spLocks noChangeArrowheads="1"/>
          </p:cNvSpPr>
          <p:nvPr/>
        </p:nvSpPr>
        <p:spPr bwMode="auto">
          <a:xfrm>
            <a:off x="381000" y="4419600"/>
            <a:ext cx="3048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(A) In pluripotent cells, chromatin is hyperdynamic and globally accessible.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0413"/>
            <a:ext cx="65516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0" y="5948363"/>
            <a:ext cx="319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Esteller, Nat. Rev. Gen.  8, 286 (2007)</a:t>
            </a:r>
          </a:p>
        </p:txBody>
      </p:sp>
      <p:sp>
        <p:nvSpPr>
          <p:cNvPr id="14340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90C6426C-26A2-4E05-9EDE-53115F707E5A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en-US" sz="1000"/>
          </a:p>
        </p:txBody>
      </p:sp>
      <p:sp>
        <p:nvSpPr>
          <p:cNvPr id="14342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14343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400" b="1">
                <a:solidFill>
                  <a:srgbClr val="FF5050"/>
                </a:solidFill>
              </a:rPr>
              <a:t>Altered DNA methylation upon cancerogenesis</a:t>
            </a:r>
            <a:endParaRPr lang="en-GB" altLang="en-US" sz="2400" b="1" i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659563" y="5499100"/>
            <a:ext cx="196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Bock et al. , Mol. Cell.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47, 633 (2012)</a:t>
            </a:r>
          </a:p>
        </p:txBody>
      </p:sp>
      <p:sp>
        <p:nvSpPr>
          <p:cNvPr id="15363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D0533CE3-0916-478E-AA53-66210D452876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en-US" sz="1000"/>
          </a:p>
        </p:txBody>
      </p:sp>
      <p:sp>
        <p:nvSpPr>
          <p:cNvPr id="15365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684213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5050"/>
                </a:solidFill>
              </a:rPr>
              <a:t>DNA methylation is typically only weakly correlated with gene expression!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125538"/>
            <a:ext cx="581818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281113"/>
            <a:ext cx="340677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457200" y="4953000"/>
            <a:ext cx="5638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Left: different states of hematopoiesis (blood cell differentiation).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HSC: hematopoietic stem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MPP1/2: multipotent progenitor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Right: skin cell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7475"/>
            <a:ext cx="8713788" cy="503238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Promoter methylation vs. gene-body methylation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64235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/>
              <a:t>The relationship between methylation and gene expression is complex.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de-DE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/>
              <a:t>High levels of gene expression are often associated with </a:t>
            </a:r>
            <a:endParaRPr lang="en-US" altLang="de-DE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 smtClean="0"/>
              <a:t>low </a:t>
            </a:r>
            <a:r>
              <a:rPr lang="en-US" altLang="de-DE" sz="1800" b="1" dirty="0"/>
              <a:t>promoter methylation </a:t>
            </a:r>
            <a:r>
              <a:rPr lang="en-US" altLang="de-DE" sz="1800" dirty="0"/>
              <a:t>but elevated </a:t>
            </a:r>
            <a:r>
              <a:rPr lang="en-US" altLang="de-DE" sz="1800" b="1" dirty="0"/>
              <a:t>gene body methylation</a:t>
            </a:r>
            <a:r>
              <a:rPr lang="en-US" altLang="de-DE" sz="1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de-DE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/>
              <a:t>The </a:t>
            </a:r>
            <a:r>
              <a:rPr lang="en-US" altLang="de-DE" sz="1800" b="1" dirty="0"/>
              <a:t>causality relationships </a:t>
            </a:r>
            <a:r>
              <a:rPr lang="en-US" altLang="de-DE" sz="1800" dirty="0"/>
              <a:t>between expression levels and DNA methylation have not yet been determined.</a:t>
            </a:r>
            <a:endParaRPr lang="de-DE" altLang="en-US" sz="18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19800" y="4869160"/>
            <a:ext cx="27013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/>
              <a:t>Wagner et al. </a:t>
            </a:r>
            <a:endParaRPr lang="de-DE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i="1" dirty="0" smtClean="0"/>
              <a:t>Genome </a:t>
            </a:r>
            <a:r>
              <a:rPr lang="en-US" altLang="de-DE" sz="1400" i="1" dirty="0"/>
              <a:t>Biology</a:t>
            </a:r>
            <a:r>
              <a:rPr lang="en-US" altLang="de-DE" sz="1400" dirty="0"/>
              <a:t> (2014) </a:t>
            </a:r>
            <a:r>
              <a:rPr lang="en-US" altLang="de-DE" sz="1400" b="1" dirty="0" smtClean="0"/>
              <a:t>15</a:t>
            </a:r>
            <a:r>
              <a:rPr lang="en-US" altLang="de-DE" sz="1400" dirty="0" smtClean="0"/>
              <a:t>:R37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 dirty="0" smtClean="0"/>
              <a:t>http://methhc.mbc.nctu.edu.tw</a:t>
            </a:r>
            <a:r>
              <a:rPr lang="en-US" altLang="de-DE" sz="1400" dirty="0"/>
              <a:t>  </a:t>
            </a:r>
            <a:endParaRPr lang="de-DE" altLang="en-US" sz="1400" dirty="0"/>
          </a:p>
        </p:txBody>
      </p:sp>
      <p:sp>
        <p:nvSpPr>
          <p:cNvPr id="16390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6391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9994221C-C5A5-4A9E-AE22-78B523531DFD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1000"/>
          </a:p>
        </p:txBody>
      </p:sp>
      <p:sp>
        <p:nvSpPr>
          <p:cNvPr id="16392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4" y="3109717"/>
            <a:ext cx="5478060" cy="304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Detect DNA methylation by bisulfite conversion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34200" y="6019800"/>
            <a:ext cx="1730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www.wikipedia.org</a:t>
            </a:r>
          </a:p>
        </p:txBody>
      </p:sp>
      <p:sp>
        <p:nvSpPr>
          <p:cNvPr id="17413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7414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66A39665-F7F4-4383-8344-A89C10C7F9E4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en-US" sz="1000"/>
          </a:p>
        </p:txBody>
      </p:sp>
      <p:sp>
        <p:nvSpPr>
          <p:cNvPr id="17415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17416" name="Bild 9" descr="Wiki_Bisulfite_sequencing_Figure_1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34218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5815013" y="4598988"/>
            <a:ext cx="228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Or NGS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11.1 What is epigenetics?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548680"/>
            <a:ext cx="86423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A much </a:t>
            </a:r>
            <a:r>
              <a:rPr lang="de-DE" altLang="en-US" sz="1800" b="1"/>
              <a:t>more expanded view </a:t>
            </a:r>
            <a:r>
              <a:rPr lang="de-DE" altLang="en-US" sz="1800"/>
              <a:t>of epigenetics has recently emerged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in which multiple mechanisms interact to collectively establish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alternate states of chromatin structure (open – packed/condensed),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</a:t>
            </a:r>
            <a:r>
              <a:rPr lang="de-DE" altLang="en-US" sz="1800" b="1"/>
              <a:t>histone modifications</a:t>
            </a:r>
            <a:r>
              <a:rPr lang="de-DE" altLang="en-US" sz="1800"/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 composition of associated proteins (e.g. histones),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 transcriptional activity,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 activity of microRNAs, and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 in mammals, </a:t>
            </a:r>
            <a:r>
              <a:rPr lang="de-DE" altLang="en-US" sz="1800" b="1"/>
              <a:t>cytosine-5 DNA methylation</a:t>
            </a:r>
            <a:r>
              <a:rPr lang="de-DE" altLang="en-US" sz="1800"/>
              <a:t> at CpG dinucleotides.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483225" y="5948363"/>
            <a:ext cx="304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Laird, Hum Mol Gen  14, R65 (2005)</a:t>
            </a:r>
          </a:p>
        </p:txBody>
      </p:sp>
      <p:sp>
        <p:nvSpPr>
          <p:cNvPr id="4102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410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2E6C6828-FE10-43CB-803E-BCDCE105F464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en-US" sz="1000"/>
          </a:p>
        </p:txBody>
      </p:sp>
      <p:sp>
        <p:nvSpPr>
          <p:cNvPr id="4104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Processing of DNA methylation data with RnBeads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08625" y="5518150"/>
            <a:ext cx="3024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Assenov et al. </a:t>
            </a:r>
            <a:r>
              <a:rPr lang="en-US" altLang="en-US" sz="1400"/>
              <a:t>Nature Methods 11, 1138–1140 (2014)</a:t>
            </a:r>
            <a:endParaRPr lang="de-DE" altLang="en-US" sz="1400"/>
          </a:p>
        </p:txBody>
      </p:sp>
      <p:sp>
        <p:nvSpPr>
          <p:cNvPr id="18437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8438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657388EF-602E-481E-B31E-2119472F75EE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en-US" sz="1000"/>
          </a:p>
        </p:txBody>
      </p:sp>
      <p:sp>
        <p:nvSpPr>
          <p:cNvPr id="18439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18440" name="Picture 2" descr="RnBeads workflow for analyzing large-scale DNA methylation dat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9249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381000" y="4957763"/>
            <a:ext cx="769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Left stages: processing of raw data (sequencing reads e.g. from bisulfite conversion)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://rnbeads.mpi-inf.mpg.de/img/figure1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38377" r="4035" b="8981"/>
          <a:stretch/>
        </p:blipFill>
        <p:spPr bwMode="auto">
          <a:xfrm>
            <a:off x="107504" y="476672"/>
            <a:ext cx="88569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DNA methylation analysis with RnBeads</a:t>
            </a:r>
          </a:p>
        </p:txBody>
      </p:sp>
      <p:sp>
        <p:nvSpPr>
          <p:cNvPr id="1946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946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34B53631-BC7C-414A-982C-26FAD80D4BD2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en-US" sz="1000"/>
          </a:p>
        </p:txBody>
      </p:sp>
      <p:sp>
        <p:nvSpPr>
          <p:cNvPr id="1946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2268538" y="5607050"/>
            <a:ext cx="302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Assenov et al. </a:t>
            </a:r>
            <a:r>
              <a:rPr lang="en-US" altLang="en-US" sz="1400"/>
              <a:t>Nature Methods 11, 1138–1140 (2014)</a:t>
            </a:r>
            <a:endParaRPr lang="de-DE" altLang="en-US" sz="1400"/>
          </a:p>
        </p:txBody>
      </p:sp>
      <p:sp>
        <p:nvSpPr>
          <p:cNvPr id="19466" name="Textfeld 1"/>
          <p:cNvSpPr txBox="1">
            <a:spLocks noChangeArrowheads="1"/>
          </p:cNvSpPr>
          <p:nvPr/>
        </p:nvSpPr>
        <p:spPr bwMode="auto">
          <a:xfrm>
            <a:off x="7164388" y="3968750"/>
            <a:ext cx="19462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Bottom: „Volcano“ plot</a:t>
            </a:r>
          </a:p>
          <a:p>
            <a:pPr eaLnBrk="1" hangingPunct="1"/>
            <a:r>
              <a:rPr lang="de-DE" altLang="de-DE" sz="1400"/>
              <a:t>x-axis – difference </a:t>
            </a:r>
          </a:p>
          <a:p>
            <a:pPr eaLnBrk="1" hangingPunct="1"/>
            <a:r>
              <a:rPr lang="de-DE" altLang="de-DE" sz="1400"/>
              <a:t>of methylation site</a:t>
            </a:r>
          </a:p>
          <a:p>
            <a:pPr eaLnBrk="1" hangingPunct="1"/>
            <a:r>
              <a:rPr lang="de-DE" altLang="de-DE" sz="1400"/>
              <a:t>between 2 probes,</a:t>
            </a:r>
          </a:p>
          <a:p>
            <a:pPr eaLnBrk="1" hangingPunct="1"/>
            <a:r>
              <a:rPr lang="de-DE" altLang="de-DE" sz="1400"/>
              <a:t>y-axis – statistical </a:t>
            </a:r>
          </a:p>
          <a:p>
            <a:pPr eaLnBrk="1" hangingPunct="1"/>
            <a:r>
              <a:rPr lang="de-DE" altLang="de-DE" sz="1400"/>
              <a:t>significance of the</a:t>
            </a:r>
          </a:p>
          <a:p>
            <a:pPr eaLnBrk="1" hangingPunct="1"/>
            <a:r>
              <a:rPr lang="de-DE" altLang="de-DE" sz="1400"/>
              <a:t>difference;</a:t>
            </a:r>
          </a:p>
          <a:p>
            <a:pPr eaLnBrk="1" hangingPunct="1"/>
            <a:endParaRPr lang="de-DE" altLang="de-DE" sz="1400"/>
          </a:p>
          <a:p>
            <a:pPr eaLnBrk="1" hangingPunct="1"/>
            <a:r>
              <a:rPr lang="de-DE" altLang="de-DE" sz="1400"/>
              <a:t>Require enough</a:t>
            </a:r>
          </a:p>
          <a:p>
            <a:pPr eaLnBrk="1" hangingPunct="1"/>
            <a:r>
              <a:rPr lang="de-DE" altLang="de-DE" sz="1400"/>
              <a:t>variation and enough</a:t>
            </a:r>
          </a:p>
          <a:p>
            <a:pPr eaLnBrk="1" hangingPunct="1"/>
            <a:r>
              <a:rPr lang="de-DE" altLang="de-DE" sz="1400"/>
              <a:t>significance</a:t>
            </a:r>
            <a:endParaRPr lang="en-US" altLang="de-DE" sz="1400"/>
          </a:p>
        </p:txBody>
      </p:sp>
      <p:sp>
        <p:nvSpPr>
          <p:cNvPr id="19467" name="Textfeld 10"/>
          <p:cNvSpPr txBox="1">
            <a:spLocks noChangeArrowheads="1"/>
          </p:cNvSpPr>
          <p:nvPr/>
        </p:nvSpPr>
        <p:spPr bwMode="auto">
          <a:xfrm>
            <a:off x="1835150" y="399097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Distribution of</a:t>
            </a:r>
          </a:p>
          <a:p>
            <a:pPr eaLnBrk="1" hangingPunct="1"/>
            <a:r>
              <a:rPr lang="de-DE" altLang="de-DE" sz="1400"/>
              <a:t>beta-values</a:t>
            </a:r>
            <a:endParaRPr lang="en-US" altLang="de-DE" sz="1400"/>
          </a:p>
        </p:txBody>
      </p:sp>
      <p:sp>
        <p:nvSpPr>
          <p:cNvPr id="19468" name="Textfeld 11"/>
          <p:cNvSpPr txBox="1">
            <a:spLocks noChangeArrowheads="1"/>
          </p:cNvSpPr>
          <p:nvPr/>
        </p:nvSpPr>
        <p:spPr bwMode="auto">
          <a:xfrm>
            <a:off x="34925" y="4005263"/>
            <a:ext cx="1716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Top: read coverage</a:t>
            </a:r>
          </a:p>
          <a:p>
            <a:pPr eaLnBrk="1" hangingPunct="1"/>
            <a:r>
              <a:rPr lang="de-DE" altLang="de-DE" sz="1400"/>
              <a:t>of CpGs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712200" cy="360362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Beta-values measure fractional DNA methylation levels</a:t>
            </a:r>
          </a:p>
        </p:txBody>
      </p:sp>
      <p:sp>
        <p:nvSpPr>
          <p:cNvPr id="23555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3556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152E39AA-06D0-40D9-B04F-7A98589CEB03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en-US" sz="1000"/>
          </a:p>
        </p:txBody>
      </p:sp>
      <p:sp>
        <p:nvSpPr>
          <p:cNvPr id="23557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3558" name="Rechteck 1"/>
          <p:cNvSpPr>
            <a:spLocks noChangeArrowheads="1"/>
          </p:cNvSpPr>
          <p:nvPr/>
        </p:nvSpPr>
        <p:spPr bwMode="auto">
          <a:xfrm>
            <a:off x="323850" y="620713"/>
            <a:ext cx="85994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After analysis of raw sequencing data + filtering of problematic regions etc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the degree of methylation is typically expressed 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fractional </a:t>
            </a:r>
            <a:r>
              <a:rPr lang="de-DE" altLang="en-US" sz="1800" b="1"/>
              <a:t>beta value: </a:t>
            </a:r>
            <a:r>
              <a:rPr lang="de-DE" altLang="en-US" sz="1800"/>
              <a:t>%mCG(i) / ( %mCG(i) + %CG(i) 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A beta value for CpG position </a:t>
            </a:r>
            <a:r>
              <a:rPr lang="de-DE" altLang="en-US" sz="1800" i="1"/>
              <a:t>i</a:t>
            </a:r>
            <a:r>
              <a:rPr lang="de-DE" altLang="en-US" sz="1800"/>
              <a:t> takes on values between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0 (position </a:t>
            </a:r>
            <a:r>
              <a:rPr lang="de-DE" altLang="en-US" sz="1800" i="1"/>
              <a:t>i</a:t>
            </a:r>
            <a:r>
              <a:rPr lang="de-DE" altLang="en-US" sz="1800"/>
              <a:t> not methylated) and 1 (position </a:t>
            </a:r>
            <a:r>
              <a:rPr lang="de-DE" altLang="en-US" sz="1800" i="1"/>
              <a:t>i </a:t>
            </a:r>
            <a:r>
              <a:rPr lang="de-DE" altLang="en-US" sz="1800"/>
              <a:t>fully methylated)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8135937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Methylation levels of neighboring sites are correlated</a:t>
            </a:r>
          </a:p>
        </p:txBody>
      </p:sp>
      <p:sp>
        <p:nvSpPr>
          <p:cNvPr id="24579" name="Rechteck 11"/>
          <p:cNvSpPr>
            <a:spLocks noChangeArrowheads="1"/>
          </p:cNvSpPr>
          <p:nvPr/>
        </p:nvSpPr>
        <p:spPr bwMode="auto">
          <a:xfrm>
            <a:off x="250825" y="476250"/>
            <a:ext cx="871378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Observation: methylation levels of neighboring CpG positions within 1000 bp are often correlated;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distance between neighboring CpGs is ca. 100 bp (1% frequency)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r>
              <a:rPr lang="de-DE" altLang="en-US" sz="1800"/>
              <a:t>Idea: exploit this effect to „smoothen“ experimental data,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	e.g. when this is obtained at low coverage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Master thesis of Junfang Chen (February 2014):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Char char="-"/>
            </a:pPr>
            <a:endParaRPr lang="de-DE" altLang="en-US" sz="1800"/>
          </a:p>
        </p:txBody>
      </p:sp>
      <p:sp>
        <p:nvSpPr>
          <p:cNvPr id="24580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4581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E51F30CF-41E4-4F46-B6EB-5EA772EEA65D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en-US" sz="1000"/>
          </a:p>
        </p:txBody>
      </p:sp>
      <p:sp>
        <p:nvSpPr>
          <p:cNvPr id="24582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48974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7772400" cy="504825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Correlated methylation of neighboring CpGs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5604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5605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798C1B16-8DAB-424D-869F-7066386B7B70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en-US" sz="1000"/>
          </a:p>
        </p:txBody>
      </p:sp>
      <p:sp>
        <p:nvSpPr>
          <p:cNvPr id="25606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/>
          <a:stretch/>
        </p:blipFill>
        <p:spPr bwMode="auto">
          <a:xfrm>
            <a:off x="179511" y="765175"/>
            <a:ext cx="4067051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hteck 11"/>
          <p:cNvSpPr>
            <a:spLocks noChangeArrowheads="1"/>
          </p:cNvSpPr>
          <p:nvPr/>
        </p:nvSpPr>
        <p:spPr bwMode="auto">
          <a:xfrm>
            <a:off x="3995738" y="608013"/>
            <a:ext cx="4824412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i="1"/>
              <a:t>t </a:t>
            </a:r>
            <a:r>
              <a:rPr lang="de-DE" altLang="en-US" sz="1800"/>
              <a:t>: target CpG site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i="1"/>
              <a:t>h </a:t>
            </a:r>
            <a:r>
              <a:rPr lang="de-DE" altLang="en-US" sz="1800"/>
              <a:t>: „band-width“: size of window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(# of neighboring CpGs around </a:t>
            </a:r>
            <a:r>
              <a:rPr lang="de-DE" altLang="en-US" sz="1800" i="1"/>
              <a:t>t</a:t>
            </a:r>
            <a:r>
              <a:rPr lang="de-DE" altLang="en-US" sz="1800"/>
              <a:t>)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i="1"/>
              <a:t>y</a:t>
            </a:r>
            <a:r>
              <a:rPr lang="de-DE" altLang="en-US" sz="1800" i="1" baseline="-25000"/>
              <a:t>i</a:t>
            </a:r>
            <a:r>
              <a:rPr lang="de-DE" altLang="en-US" sz="1800"/>
              <a:t> : methylation level of </a:t>
            </a:r>
            <a:r>
              <a:rPr lang="de-DE" altLang="en-US" sz="1800" i="1"/>
              <a:t>i</a:t>
            </a:r>
            <a:r>
              <a:rPr lang="de-DE" altLang="en-US" sz="1800"/>
              <a:t>-th CpG site  within window of given size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i="1"/>
              <a:t>C</a:t>
            </a:r>
            <a:r>
              <a:rPr lang="de-DE" altLang="en-US" sz="1800" i="1" baseline="-25000"/>
              <a:t>t</a:t>
            </a:r>
            <a:r>
              <a:rPr lang="de-DE" altLang="en-US" sz="1800"/>
              <a:t>(i): weighting factor to consider read coverage of neighboring CpG sites relative to that of target site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h</a:t>
            </a:r>
            <a:r>
              <a:rPr lang="de-DE" altLang="en-US" sz="1800"/>
              <a:t>(t, i): Kernel function that considers the distance between positions </a:t>
            </a:r>
            <a:r>
              <a:rPr lang="de-DE" altLang="en-US" sz="1800" i="1"/>
              <a:t>t </a:t>
            </a:r>
            <a:r>
              <a:rPr lang="de-DE" altLang="en-US" sz="1800"/>
              <a:t>and </a:t>
            </a:r>
            <a:r>
              <a:rPr lang="de-DE" altLang="en-US" sz="1800" i="1"/>
              <a:t>i</a:t>
            </a:r>
            <a:r>
              <a:rPr lang="de-DE" altLang="en-US" sz="1800"/>
              <a:t>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-&gt; more distant positions get smaller 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669766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7772400" cy="504825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Choice of kernel function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6629" name="Rechteck 11"/>
          <p:cNvSpPr>
            <a:spLocks noChangeArrowheads="1"/>
          </p:cNvSpPr>
          <p:nvPr/>
        </p:nvSpPr>
        <p:spPr bwMode="auto">
          <a:xfrm>
            <a:off x="323850" y="608013"/>
            <a:ext cx="84963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The kernel K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sp>
        <p:nvSpPr>
          <p:cNvPr id="26630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663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53200" y="62849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6AC86065-A740-49E8-87A4-B5B46043FF90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en-US" sz="1000"/>
          </a:p>
        </p:txBody>
      </p:sp>
      <p:sp>
        <p:nvSpPr>
          <p:cNvPr id="26632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6633" name="Textfeld 1"/>
          <p:cNvSpPr txBox="1">
            <a:spLocks noChangeArrowheads="1"/>
          </p:cNvSpPr>
          <p:nvPr/>
        </p:nvSpPr>
        <p:spPr bwMode="auto">
          <a:xfrm>
            <a:off x="7219950" y="6021388"/>
            <a:ext cx="166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www.wikipedia.org</a:t>
            </a:r>
            <a:endParaRPr lang="en-US" altLang="de-DE" sz="1400"/>
          </a:p>
        </p:txBody>
      </p:sp>
      <p:pic>
        <p:nvPicPr>
          <p:cNvPr id="26634" name="Picture 12" descr="Kernel epanechnikov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65400"/>
            <a:ext cx="2232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 descr="Kernel tricub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375150"/>
            <a:ext cx="20605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6" descr="Kernel exponentia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69913"/>
            <a:ext cx="249555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7651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7652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2557C750-0F8A-4505-BBA2-361C2569114C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en-US" sz="1000"/>
          </a:p>
        </p:txBody>
      </p:sp>
      <p:sp>
        <p:nvSpPr>
          <p:cNvPr id="27653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76250"/>
            <a:ext cx="5970588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hteck 11"/>
          <p:cNvSpPr>
            <a:spLocks noChangeArrowheads="1"/>
          </p:cNvSpPr>
          <p:nvPr/>
        </p:nvSpPr>
        <p:spPr bwMode="auto">
          <a:xfrm>
            <a:off x="107950" y="4868863"/>
            <a:ext cx="87852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Every method was tested for including neighboring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5, 10, 15, … 70 CpGs.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FF0000"/>
                </a:solidFill>
              </a:rPr>
              <a:t>Red symbols </a:t>
            </a:r>
            <a:r>
              <a:rPr lang="de-DE" altLang="en-US" sz="1800"/>
              <a:t>„hl“ : low-coverage data (unsmoothened)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</a:rPr>
              <a:t>Brown symbols </a:t>
            </a:r>
            <a:r>
              <a:rPr lang="de-DE" altLang="en-US" sz="1800"/>
              <a:t>„hb“: low-coverage data processed with (another) Bsmooth-program</a:t>
            </a: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5888"/>
            <a:ext cx="8640763" cy="504825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Correlation of low-coverage and high-coverage data</a:t>
            </a:r>
          </a:p>
        </p:txBody>
      </p:sp>
      <p:sp>
        <p:nvSpPr>
          <p:cNvPr id="27657" name="Rechteck 11"/>
          <p:cNvSpPr>
            <a:spLocks noChangeArrowheads="1"/>
          </p:cNvSpPr>
          <p:nvPr/>
        </p:nvSpPr>
        <p:spPr bwMode="auto">
          <a:xfrm>
            <a:off x="5651500" y="765175"/>
            <a:ext cx="35290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C1, C2, C3 are three different samples.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Best results for window considering nearby 10-20 CpGs.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Gaussian kernel („hg“) more robust with distance (exponential weighting).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Tricubic and Epanechikov kernels show stronge decrease for large windows.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sp>
        <p:nvSpPr>
          <p:cNvPr id="27658" name="Textfeld 1"/>
          <p:cNvSpPr txBox="1">
            <a:spLocks noChangeArrowheads="1"/>
          </p:cNvSpPr>
          <p:nvPr/>
        </p:nvSpPr>
        <p:spPr bwMode="auto">
          <a:xfrm>
            <a:off x="1116013" y="3500438"/>
            <a:ext cx="94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Gaussian</a:t>
            </a:r>
          </a:p>
          <a:p>
            <a:pPr eaLnBrk="1" hangingPunct="1"/>
            <a:r>
              <a:rPr lang="de-DE" altLang="de-DE" sz="1400"/>
              <a:t>kernel</a:t>
            </a:r>
            <a:endParaRPr lang="en-US" altLang="de-DE" sz="1400"/>
          </a:p>
        </p:txBody>
      </p:sp>
      <p:sp>
        <p:nvSpPr>
          <p:cNvPr id="27659" name="Textfeld 10"/>
          <p:cNvSpPr txBox="1">
            <a:spLocks noChangeArrowheads="1"/>
          </p:cNvSpPr>
          <p:nvPr/>
        </p:nvSpPr>
        <p:spPr bwMode="auto">
          <a:xfrm>
            <a:off x="2622550" y="3500438"/>
            <a:ext cx="121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Epanechikov</a:t>
            </a:r>
          </a:p>
          <a:p>
            <a:pPr eaLnBrk="1" hangingPunct="1"/>
            <a:r>
              <a:rPr lang="de-DE" altLang="de-DE" sz="1400"/>
              <a:t>kernel</a:t>
            </a:r>
            <a:endParaRPr lang="en-US" altLang="de-DE" sz="1400"/>
          </a:p>
        </p:txBody>
      </p:sp>
      <p:sp>
        <p:nvSpPr>
          <p:cNvPr id="27660" name="Textfeld 11"/>
          <p:cNvSpPr txBox="1">
            <a:spLocks noChangeArrowheads="1"/>
          </p:cNvSpPr>
          <p:nvPr/>
        </p:nvSpPr>
        <p:spPr bwMode="auto">
          <a:xfrm>
            <a:off x="4225925" y="3500438"/>
            <a:ext cx="80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Tricubic</a:t>
            </a:r>
          </a:p>
          <a:p>
            <a:pPr eaLnBrk="1" hangingPunct="1"/>
            <a:r>
              <a:rPr lang="de-DE" altLang="de-DE" sz="1400"/>
              <a:t>kernel</a:t>
            </a:r>
            <a:endParaRPr lang="en-US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DNA methylation in breast cancer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9676DC-757A-44F8-A9D7-272F1DBD8C09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pic>
        <p:nvPicPr>
          <p:cNvPr id="28676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>
          <a:xfrm>
            <a:off x="539750" y="692150"/>
            <a:ext cx="7496175" cy="3455988"/>
          </a:xfrm>
        </p:spPr>
      </p:pic>
      <p:pic>
        <p:nvPicPr>
          <p:cNvPr id="28677" name="Picture 4" descr="Infinium HumanMethylation27 Bead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8075"/>
            <a:ext cx="29416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843213" y="3429000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Infinium HumanMethylation27, RevB BeadChip Kits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9" name="Рисунок 9" descr="E:\Документы\Аспирантура_Саарланд\Биоинформатика 3\Project\dna_ch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8082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868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DNA methylation in cancer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1684DE-2B2E-45BD-93B7-BE4EE2CD8EFA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r="16492" b="86327"/>
          <a:stretch>
            <a:fillRect/>
          </a:stretch>
        </p:blipFill>
        <p:spPr>
          <a:xfrm>
            <a:off x="395288" y="1628775"/>
            <a:ext cx="8596312" cy="863600"/>
          </a:xfrm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7" r="16492" b="63062"/>
          <a:stretch>
            <a:fillRect/>
          </a:stretch>
        </p:blipFill>
        <p:spPr bwMode="auto">
          <a:xfrm>
            <a:off x="395288" y="3284538"/>
            <a:ext cx="85693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468313" y="1196975"/>
            <a:ext cx="1458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Normal cell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539750" y="2997200"/>
            <a:ext cx="139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Cancer cell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1557338"/>
            <a:ext cx="4897437" cy="2735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/>
              <a:t>CpG Islands</a:t>
            </a:r>
          </a:p>
        </p:txBody>
      </p:sp>
      <p:sp>
        <p:nvSpPr>
          <p:cNvPr id="29705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970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7315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AD30E5-4EC6-4257-9068-59016CBC048D}" type="slidenum">
              <a:rPr lang="de-DE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en-US" sz="1400">
              <a:latin typeface="Times New Roman" panose="02020603050405020304" pitchFamily="18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57200" y="116632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</a:rPr>
              <a:t>The Cancer Genome Atlas</a:t>
            </a:r>
          </a:p>
        </p:txBody>
      </p:sp>
      <p:pic>
        <p:nvPicPr>
          <p:cNvPr id="30725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6994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0727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	11.1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Epigenetic marks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4125097" cy="55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Epigenetic marks around the NANOG gene after </a:t>
            </a:r>
            <a:r>
              <a:rPr lang="en-US" sz="1800" dirty="0" smtClean="0"/>
              <a:t>2 </a:t>
            </a:r>
            <a:r>
              <a:rPr lang="en-US" sz="1800" dirty="0"/>
              <a:t>days of directed differentiation of human embryonic stem cells into mesoderm tissue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smtClean="0"/>
              <a:t>Top </a:t>
            </a:r>
            <a:r>
              <a:rPr lang="de-DE" sz="1800" dirty="0" err="1"/>
              <a:t>row</a:t>
            </a:r>
            <a:r>
              <a:rPr lang="de-DE" sz="1800" dirty="0"/>
              <a:t> :</a:t>
            </a:r>
            <a:r>
              <a:rPr lang="de-DE" sz="1800" dirty="0" smtClean="0"/>
              <a:t> </a:t>
            </a:r>
            <a:r>
              <a:rPr lang="de-DE" sz="1800" dirty="0"/>
              <a:t>DNA </a:t>
            </a:r>
            <a:r>
              <a:rPr lang="de-DE" sz="1800" dirty="0" err="1"/>
              <a:t>methylation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smtClean="0"/>
              <a:t>Next </a:t>
            </a:r>
            <a:r>
              <a:rPr lang="de-DE" sz="1800" dirty="0" err="1"/>
              <a:t>six</a:t>
            </a:r>
            <a:r>
              <a:rPr lang="de-DE" sz="1800" dirty="0"/>
              <a:t> </a:t>
            </a:r>
            <a:r>
              <a:rPr lang="de-DE" sz="1800" dirty="0" err="1" smtClean="0"/>
              <a:t>rows</a:t>
            </a:r>
            <a:r>
              <a:rPr lang="de-DE" sz="1800" dirty="0"/>
              <a:t> </a:t>
            </a:r>
            <a:r>
              <a:rPr lang="de-DE" sz="1800" dirty="0" smtClean="0"/>
              <a:t>: </a:t>
            </a:r>
            <a:r>
              <a:rPr lang="de-DE" sz="1800" dirty="0" err="1"/>
              <a:t>presence</a:t>
            </a:r>
            <a:r>
              <a:rPr lang="de-DE" sz="1800" dirty="0"/>
              <a:t>/</a:t>
            </a:r>
            <a:r>
              <a:rPr lang="de-DE" sz="1800" dirty="0" err="1"/>
              <a:t>absence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specified</a:t>
            </a:r>
            <a:r>
              <a:rPr lang="de-DE" sz="1800" dirty="0"/>
              <a:t> </a:t>
            </a:r>
            <a:r>
              <a:rPr lang="de-DE" sz="1800" dirty="0" err="1"/>
              <a:t>histone</a:t>
            </a:r>
            <a:r>
              <a:rPr lang="de-DE" sz="1800" dirty="0"/>
              <a:t> </a:t>
            </a:r>
            <a:r>
              <a:rPr lang="de-DE" sz="1800" dirty="0" err="1"/>
              <a:t>marks</a:t>
            </a:r>
            <a:r>
              <a:rPr lang="de-DE" sz="1800" dirty="0"/>
              <a:t>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err="1"/>
              <a:t>B</a:t>
            </a:r>
            <a:r>
              <a:rPr lang="de-DE" sz="1800" dirty="0" err="1" smtClean="0"/>
              <a:t>ottom</a:t>
            </a:r>
            <a:r>
              <a:rPr lang="de-DE" sz="1800" dirty="0" smtClean="0"/>
              <a:t> </a:t>
            </a:r>
            <a:r>
              <a:rPr lang="de-DE" sz="1800" dirty="0" err="1"/>
              <a:t>row</a:t>
            </a:r>
            <a:r>
              <a:rPr lang="de-DE" sz="1800" dirty="0"/>
              <a:t> :</a:t>
            </a:r>
            <a:r>
              <a:rPr lang="de-DE" sz="1800" dirty="0" smtClean="0"/>
              <a:t> </a:t>
            </a:r>
            <a:r>
              <a:rPr lang="de-DE" sz="1800" dirty="0" err="1"/>
              <a:t>level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gene</a:t>
            </a:r>
            <a:r>
              <a:rPr lang="de-DE" sz="1800" dirty="0"/>
              <a:t> </a:t>
            </a:r>
            <a:r>
              <a:rPr lang="de-DE" sz="1800" dirty="0" err="1"/>
              <a:t>transcription</a:t>
            </a:r>
            <a:r>
              <a:rPr lang="de-DE" sz="1800" dirty="0"/>
              <a:t> </a:t>
            </a:r>
            <a:r>
              <a:rPr lang="de-DE" sz="1800" dirty="0" err="1"/>
              <a:t>measured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RNA </a:t>
            </a:r>
            <a:r>
              <a:rPr lang="de-DE" sz="1800" dirty="0" err="1"/>
              <a:t>sequencing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err="1" smtClean="0"/>
              <a:t>Shown</a:t>
            </a:r>
            <a:r>
              <a:rPr lang="de-DE" sz="1800" dirty="0" smtClean="0"/>
              <a:t> </a:t>
            </a:r>
            <a:r>
              <a:rPr lang="de-DE" sz="1800" dirty="0"/>
              <a:t>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bottom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exon</a:t>
            </a:r>
            <a:r>
              <a:rPr lang="de-DE" sz="1800" dirty="0"/>
              <a:t> </a:t>
            </a:r>
            <a:r>
              <a:rPr lang="de-DE" sz="1800" dirty="0" err="1"/>
              <a:t>structure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gene</a:t>
            </a:r>
            <a:r>
              <a:rPr lang="de-DE" sz="1800" dirty="0"/>
              <a:t> NANOG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crucial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 smtClean="0"/>
              <a:t>development</a:t>
            </a:r>
            <a:r>
              <a:rPr lang="de-DE" altLang="en-US" sz="1800" dirty="0" smtClean="0"/>
              <a:t>.</a:t>
            </a:r>
            <a:endParaRPr lang="de-DE" altLang="en-US" sz="18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43960" y="5589240"/>
            <a:ext cx="3049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dirty="0"/>
              <a:t>Gifford CA et al. (2013</a:t>
            </a:r>
            <a:r>
              <a:rPr lang="en-GB" sz="1600" dirty="0" smtClean="0"/>
              <a:t>) </a:t>
            </a:r>
            <a:r>
              <a:rPr lang="en-GB" sz="1600" i="1" dirty="0"/>
              <a:t>Cell</a:t>
            </a:r>
            <a:r>
              <a:rPr lang="en-GB" sz="1600" dirty="0"/>
              <a:t> </a:t>
            </a:r>
            <a:r>
              <a:rPr lang="en-GB" sz="1600" b="1" dirty="0"/>
              <a:t>153</a:t>
            </a:r>
            <a:r>
              <a:rPr lang="en-GB" sz="1600" dirty="0"/>
              <a:t>, </a:t>
            </a:r>
            <a:r>
              <a:rPr lang="en-GB" sz="1600" dirty="0" smtClean="0"/>
              <a:t>1149-1163</a:t>
            </a:r>
            <a:endParaRPr lang="de-DE" altLang="en-US" sz="1600" dirty="0"/>
          </a:p>
        </p:txBody>
      </p:sp>
      <p:sp>
        <p:nvSpPr>
          <p:cNvPr id="4102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410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2E6C6828-FE10-43CB-803E-BCDCE105F464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000"/>
          </a:p>
        </p:txBody>
      </p:sp>
      <p:sp>
        <p:nvSpPr>
          <p:cNvPr id="4104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15752"/>
            <a:ext cx="4884310" cy="48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3EE0BC-0674-45CC-9B95-5EAFD7FBCA74}" type="slidenum">
              <a:rPr lang="de-DE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57200" y="116632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</a:rPr>
              <a:t>The Cancer Genome Atlas</a:t>
            </a:r>
          </a:p>
        </p:txBody>
      </p:sp>
      <p:pic>
        <p:nvPicPr>
          <p:cNvPr id="3174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40798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914400"/>
            <a:ext cx="49498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175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4572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11.2 Differential methylation analysis</a:t>
            </a:r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E1022F-8FF9-4153-A9B9-3B190D092BD2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277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" name="Rechteck 1"/>
          <p:cNvSpPr/>
          <p:nvPr/>
        </p:nvSpPr>
        <p:spPr>
          <a:xfrm>
            <a:off x="467544" y="620688"/>
            <a:ext cx="799065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After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quantification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methylation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levels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one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typically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detects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>
                <a:latin typeface="+mn-lt"/>
                <a:ea typeface="Times New Roman" panose="02020603050405020304" pitchFamily="18" charset="0"/>
              </a:rPr>
              <a:t>differentially</a:t>
            </a:r>
            <a:r>
              <a:rPr lang="de-DE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>
                <a:latin typeface="+mn-lt"/>
                <a:ea typeface="Times New Roman" panose="02020603050405020304" pitchFamily="18" charset="0"/>
              </a:rPr>
              <a:t>methylated</a:t>
            </a:r>
            <a:r>
              <a:rPr lang="de-DE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>
                <a:latin typeface="+mn-lt"/>
                <a:ea typeface="Times New Roman" panose="02020603050405020304" pitchFamily="18" charset="0"/>
              </a:rPr>
              <a:t>regions</a:t>
            </a:r>
            <a:r>
              <a:rPr lang="de-DE" b="1" dirty="0">
                <a:latin typeface="+mn-lt"/>
                <a:ea typeface="Times New Roman" panose="02020603050405020304" pitchFamily="18" charset="0"/>
              </a:rPr>
              <a:t> (DMRs)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show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consistent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differences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between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sample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groups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(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e.g.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cases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versus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controls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err="1">
                <a:latin typeface="+mn-lt"/>
                <a:ea typeface="Times New Roman" panose="02020603050405020304" pitchFamily="18" charset="0"/>
              </a:rPr>
              <a:t>L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ength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DMRs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ranges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from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single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cytosine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base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to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an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entire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gene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locus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smtClean="0">
                <a:latin typeface="+mn-lt"/>
                <a:ea typeface="Times New Roman" panose="02020603050405020304" pitchFamily="18" charset="0"/>
              </a:rPr>
              <a:t>In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some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cases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single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methylated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CpG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may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involved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in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regulating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gene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expression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and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may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thus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affect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disease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risk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smtClean="0">
                <a:latin typeface="+mn-lt"/>
                <a:ea typeface="Times New Roman" panose="02020603050405020304" pitchFamily="18" charset="0"/>
              </a:rPr>
              <a:t>The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vast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majority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known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DMRs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have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size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between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few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hundred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and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few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thousand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bases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. This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range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matches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gene-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regulatory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regions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. </a:t>
            </a:r>
            <a:endParaRPr lang="de-DE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It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is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assumed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DMRs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can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regulate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transcriptional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repression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an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associated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gene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in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cell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-type-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specific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manner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de-DE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4572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11.2 Differential methylation analysis</a:t>
            </a:r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E1022F-8FF9-4153-A9B9-3B190D092BD2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277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" name="Rechteck 1"/>
          <p:cNvSpPr/>
          <p:nvPr/>
        </p:nvSpPr>
        <p:spPr>
          <a:xfrm>
            <a:off x="467544" y="620688"/>
            <a:ext cx="799065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Given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sufficient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data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for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2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groups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samples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, DMRs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can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detected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endParaRPr lang="de-DE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smtClean="0">
                <a:latin typeface="+mn-lt"/>
                <a:ea typeface="Times New Roman" panose="02020603050405020304" pitchFamily="18" charset="0"/>
              </a:rPr>
              <a:t>t-tests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Wilcoxon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rank-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sum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tests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see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differential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expression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analysis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err="1" smtClean="0">
                <a:latin typeface="+mn-lt"/>
                <a:ea typeface="Times New Roman" panose="02020603050405020304" pitchFamily="18" charset="0"/>
              </a:rPr>
              <a:t>Importantly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when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differences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in DNA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methylation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are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detected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statistical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test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at a large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number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genomic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loci,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results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need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to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corrected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for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>
                <a:latin typeface="+mn-lt"/>
                <a:ea typeface="Times New Roman" panose="02020603050405020304" pitchFamily="18" charset="0"/>
              </a:rPr>
              <a:t>multiple </a:t>
            </a:r>
            <a:r>
              <a:rPr lang="de-DE" b="1" dirty="0" err="1">
                <a:latin typeface="+mn-lt"/>
                <a:ea typeface="Times New Roman" panose="02020603050405020304" pitchFamily="18" charset="0"/>
              </a:rPr>
              <a:t>hypothesis</a:t>
            </a:r>
            <a:r>
              <a:rPr lang="de-DE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+mn-lt"/>
                <a:ea typeface="Times New Roman" panose="02020603050405020304" pitchFamily="18" charset="0"/>
              </a:rPr>
              <a:t>testing</a:t>
            </a:r>
            <a:r>
              <a:rPr lang="de-DE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so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false-discovery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rate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is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inferred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for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each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DMR. </a:t>
            </a:r>
            <a:endParaRPr lang="de-DE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dirty="0" smtClean="0">
                <a:latin typeface="+mn-lt"/>
                <a:ea typeface="Times New Roman" panose="02020603050405020304" pitchFamily="18" charset="0"/>
              </a:rPr>
              <a:t>As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there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exists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 large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number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CpGs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in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genome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often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only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most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pronounced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single-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CpG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differences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are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kept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as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significant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 after such an </a:t>
            </a:r>
            <a:r>
              <a:rPr lang="de-DE" dirty="0" err="1">
                <a:latin typeface="+mn-lt"/>
                <a:ea typeface="Times New Roman" panose="02020603050405020304" pitchFamily="18" charset="0"/>
              </a:rPr>
              <a:t>adjustment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. </a:t>
            </a:r>
            <a:endParaRPr lang="de-DE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4572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11.2 Differential methylation analysis</a:t>
            </a:r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E1022F-8FF9-4153-A9B9-3B190D092BD2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277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548680"/>
            <a:ext cx="799065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smtClean="0"/>
              <a:t>2 </a:t>
            </a:r>
            <a:r>
              <a:rPr lang="de-DE" dirty="0" err="1"/>
              <a:t>complementary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enhance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power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detecting</a:t>
            </a:r>
            <a:r>
              <a:rPr lang="de-DE" dirty="0"/>
              <a:t>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in DNA </a:t>
            </a:r>
            <a:r>
              <a:rPr lang="de-DE" dirty="0" err="1"/>
              <a:t>methylation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 marL="342900" indent="-342900">
              <a:lnSpc>
                <a:spcPts val="2500"/>
              </a:lnSpc>
              <a:buAutoNum type="arabicParenBoth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longer</a:t>
            </a:r>
            <a:r>
              <a:rPr lang="de-DE" b="1" dirty="0"/>
              <a:t> </a:t>
            </a:r>
            <a:r>
              <a:rPr lang="de-DE" b="1" dirty="0" err="1"/>
              <a:t>genomic</a:t>
            </a:r>
            <a:r>
              <a:rPr lang="de-DE" b="1" dirty="0"/>
              <a:t> </a:t>
            </a:r>
            <a:r>
              <a:rPr lang="de-DE" b="1" dirty="0" err="1"/>
              <a:t>regions</a:t>
            </a:r>
            <a:r>
              <a:rPr lang="de-DE" b="1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individual </a:t>
            </a:r>
            <a:r>
              <a:rPr lang="de-DE" dirty="0" err="1"/>
              <a:t>CpG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. </a:t>
            </a:r>
            <a:r>
              <a:rPr lang="de-DE" sz="1400" dirty="0" smtClean="0"/>
              <a:t>(</a:t>
            </a:r>
            <a:r>
              <a:rPr lang="de-DE" sz="1400" dirty="0" err="1" smtClean="0"/>
              <a:t>Reason</a:t>
            </a:r>
            <a:r>
              <a:rPr lang="de-DE" sz="1400" dirty="0" smtClean="0"/>
              <a:t>: </a:t>
            </a:r>
            <a:r>
              <a:rPr lang="de-DE" sz="1400" dirty="0" err="1" smtClean="0"/>
              <a:t>there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much</a:t>
            </a:r>
            <a:r>
              <a:rPr lang="de-DE" sz="1400" dirty="0" smtClean="0"/>
              <a:t> </a:t>
            </a:r>
            <a:r>
              <a:rPr lang="de-DE" sz="1400" dirty="0" err="1" smtClean="0"/>
              <a:t>fewer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them</a:t>
            </a:r>
            <a:r>
              <a:rPr lang="de-DE" sz="1400" dirty="0" smtClean="0"/>
              <a:t>. Not so </a:t>
            </a:r>
            <a:r>
              <a:rPr lang="de-DE" sz="1400" dirty="0" err="1" smtClean="0"/>
              <a:t>much</a:t>
            </a:r>
            <a:r>
              <a:rPr lang="de-DE" sz="1400" dirty="0" smtClean="0"/>
              <a:t> </a:t>
            </a:r>
            <a:r>
              <a:rPr lang="de-DE" sz="1400" dirty="0" err="1" smtClean="0"/>
              <a:t>statistical</a:t>
            </a:r>
            <a:r>
              <a:rPr lang="de-DE" sz="1400" dirty="0" smtClean="0"/>
              <a:t> power </a:t>
            </a:r>
            <a:r>
              <a:rPr lang="de-DE" sz="1400" dirty="0" err="1" smtClean="0"/>
              <a:t>is</a:t>
            </a:r>
            <a:r>
              <a:rPr lang="de-DE" sz="1400" dirty="0" smtClean="0"/>
              <a:t> lost due </a:t>
            </a:r>
            <a:r>
              <a:rPr lang="de-DE" sz="1400" dirty="0" err="1" smtClean="0"/>
              <a:t>to</a:t>
            </a:r>
            <a:r>
              <a:rPr lang="de-DE" sz="1400" dirty="0" smtClean="0"/>
              <a:t> multiple </a:t>
            </a:r>
            <a:r>
              <a:rPr lang="de-DE" sz="1400" dirty="0" err="1" smtClean="0"/>
              <a:t>testing</a:t>
            </a:r>
            <a:r>
              <a:rPr lang="de-DE" sz="1400" dirty="0" smtClean="0"/>
              <a:t> </a:t>
            </a:r>
            <a:r>
              <a:rPr lang="de-DE" sz="1400" dirty="0" err="1" smtClean="0"/>
              <a:t>correction</a:t>
            </a:r>
            <a:r>
              <a:rPr lang="de-DE" sz="1400" dirty="0" smtClean="0"/>
              <a:t>.)</a:t>
            </a:r>
          </a:p>
          <a:p>
            <a:pPr>
              <a:lnSpc>
                <a:spcPts val="2500"/>
              </a:lnSpc>
            </a:pPr>
            <a:endParaRPr lang="de-DE" sz="1400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/>
              <a:t>neighbouring</a:t>
            </a:r>
            <a:r>
              <a:rPr lang="de-DE" dirty="0"/>
              <a:t> </a:t>
            </a:r>
            <a:r>
              <a:rPr lang="de-DE" dirty="0" err="1"/>
              <a:t>CpGs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DNA </a:t>
            </a:r>
            <a:r>
              <a:rPr lang="de-DE" dirty="0" err="1"/>
              <a:t>methylation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„</a:t>
            </a:r>
            <a:r>
              <a:rPr lang="de-DE" dirty="0" err="1"/>
              <a:t>resolution</a:t>
            </a:r>
            <a:r>
              <a:rPr lang="de-DE" dirty="0"/>
              <a:t>“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(2)</a:t>
            </a:r>
            <a:r>
              <a:rPr lang="de-DE" dirty="0" smtClean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deviations</a:t>
            </a:r>
            <a:r>
              <a:rPr lang="de-DE" dirty="0"/>
              <a:t> </a:t>
            </a:r>
            <a:r>
              <a:rPr lang="de-DE" dirty="0" err="1"/>
              <a:t>frequently</a:t>
            </a:r>
            <a:r>
              <a:rPr lang="de-DE" dirty="0"/>
              <a:t> </a:t>
            </a:r>
            <a:r>
              <a:rPr lang="de-DE" dirty="0" err="1"/>
              <a:t>arise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spurious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CpG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genomic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more</a:t>
            </a:r>
            <a:r>
              <a:rPr lang="de-DE" dirty="0"/>
              <a:t> robust p-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obtained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DNA </a:t>
            </a:r>
            <a:r>
              <a:rPr lang="de-DE" dirty="0" err="1"/>
              <a:t>methylation</a:t>
            </a:r>
            <a:r>
              <a:rPr lang="de-DE" dirty="0"/>
              <a:t> </a:t>
            </a:r>
            <a:r>
              <a:rPr lang="de-DE" dirty="0" err="1"/>
              <a:t>comparisons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per sample </a:t>
            </a:r>
            <a:r>
              <a:rPr lang="de-DE" dirty="0" err="1"/>
              <a:t>group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Idea: identify co-methylation of genes in TCGA samples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1692275" y="661988"/>
          <a:ext cx="5630863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Visio" r:id="rId3" imgW="4882690" imgH="4215553" progId="">
                  <p:embed/>
                </p:oleObj>
              </mc:Choice>
              <mc:Fallback>
                <p:oleObj name="Visio" r:id="rId3" imgW="4882690" imgH="4215553" progId="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61988"/>
                        <a:ext cx="5630863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E1022F-8FF9-4153-A9B9-3B190D092BD2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2774" name="Textfeld 6"/>
          <p:cNvSpPr txBox="1">
            <a:spLocks noChangeArrowheads="1"/>
          </p:cNvSpPr>
          <p:nvPr/>
        </p:nvSpPr>
        <p:spPr bwMode="auto">
          <a:xfrm>
            <a:off x="1908175" y="5535613"/>
            <a:ext cx="612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000" b="1">
                <a:solidFill>
                  <a:srgbClr val="FF33CC"/>
                </a:solidFill>
              </a:rPr>
              <a:t>Co-methylation of genes 1 and 3 across samples</a:t>
            </a:r>
          </a:p>
        </p:txBody>
      </p:sp>
      <p:sp>
        <p:nvSpPr>
          <p:cNvPr id="3277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  <p:extLst>
      <p:ext uri="{BB962C8B-B14F-4D97-AF65-F5344CB8AC3E}">
        <p14:creationId xmlns:p14="http://schemas.microsoft.com/office/powerpoint/2010/main" val="36604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Tumor data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4508500"/>
            <a:ext cx="8651875" cy="1368425"/>
          </a:xfrm>
        </p:spPr>
        <p:txBody>
          <a:bodyPr/>
          <a:lstStyle/>
          <a:p>
            <a:r>
              <a:rPr lang="en-US" altLang="en-US" sz="1800" dirty="0" smtClean="0">
                <a:ea typeface="ＭＳ Ｐゴシック" panose="020B0600070205080204" pitchFamily="34" charset="-128"/>
              </a:rPr>
              <a:t>183 tumor samples deposited in Sept 2011 (tumor group 1);</a:t>
            </a:r>
          </a:p>
          <a:p>
            <a:r>
              <a:rPr lang="en-US" altLang="en-US" sz="1800" dirty="0" smtClean="0">
                <a:ea typeface="ＭＳ Ｐゴシック" panose="020B0600070205080204" pitchFamily="34" charset="-128"/>
              </a:rPr>
              <a:t>134 tumor samples deposited in Oct 2011 (tumor group 2) and</a:t>
            </a:r>
          </a:p>
          <a:p>
            <a:r>
              <a:rPr lang="en-US" altLang="en-US" sz="1800" dirty="0" smtClean="0">
                <a:ea typeface="ＭＳ Ｐゴシック" panose="020B0600070205080204" pitchFamily="34" charset="-128"/>
              </a:rPr>
              <a:t>27 matched normal samples from Oct 2011.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1"/>
          <a:stretch>
            <a:fillRect/>
          </a:stretch>
        </p:blipFill>
        <p:spPr bwMode="auto">
          <a:xfrm>
            <a:off x="323850" y="620713"/>
            <a:ext cx="5340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628775"/>
          <a:ext cx="8496300" cy="2767025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199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 Type (Base-Specific)</a:t>
                      </a:r>
                    </a:p>
                  </a:txBody>
                  <a:tcPr marL="57146" marR="19049" marT="19057" marB="190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Level 1 (Raw Data)</a:t>
                      </a:r>
                    </a:p>
                  </a:txBody>
                  <a:tcPr marL="19049" marR="19049" marT="19057" marB="190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Level 2 (Normalized/ Processed)</a:t>
                      </a:r>
                    </a:p>
                  </a:txBody>
                  <a:tcPr marL="19049" marR="19049" marT="19057" marB="190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Level 3 (Segmented/ Interpreted)</a:t>
                      </a:r>
                    </a:p>
                  </a:txBody>
                  <a:tcPr marL="19049" marR="19049" marT="19057" marB="190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Level 4 (Summary Finding/ROI)</a:t>
                      </a:r>
                    </a:p>
                  </a:txBody>
                  <a:tcPr marL="19049" marR="19049" marT="19057" marB="190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1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DNA Methylation</a:t>
                      </a:r>
                    </a:p>
                  </a:txBody>
                  <a:tcPr marL="57146" marR="57146" marT="38113" marB="381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Raw signals per probe</a:t>
                      </a:r>
                    </a:p>
                  </a:txBody>
                  <a:tcPr marL="57146" marR="57146" marT="38113" marB="381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Normalized signals per probe or probe set and allele calls</a:t>
                      </a:r>
                    </a:p>
                  </a:txBody>
                  <a:tcPr marL="57146" marR="57146" marT="38113" marB="381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Methylated sites/genes per sample</a:t>
                      </a:r>
                    </a:p>
                  </a:txBody>
                  <a:tcPr marL="57146" marR="57146" marT="38113" marB="381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Statistically significant methylated sites/genes across samples</a:t>
                      </a:r>
                    </a:p>
                  </a:txBody>
                  <a:tcPr marL="57146" marR="57146" marT="38113" marB="381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A4901A-2E13-4063-BD9D-F1FB682FF4B7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381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381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Difficulties: batch effect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836712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661B32-B5CE-4153-A61F-EB72F67FCCA9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4821" name="Textfeld 1"/>
          <p:cNvSpPr txBox="1">
            <a:spLocks noChangeArrowheads="1"/>
          </p:cNvSpPr>
          <p:nvPr/>
        </p:nvSpPr>
        <p:spPr bwMode="auto">
          <a:xfrm>
            <a:off x="587375" y="4652963"/>
            <a:ext cx="4779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Filter 1: delete genes affected by batch effect</a:t>
            </a:r>
          </a:p>
        </p:txBody>
      </p:sp>
      <p:pic>
        <p:nvPicPr>
          <p:cNvPr id="3482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93788"/>
            <a:ext cx="1681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feld 7"/>
          <p:cNvSpPr txBox="1">
            <a:spLocks noChangeArrowheads="1"/>
          </p:cNvSpPr>
          <p:nvPr/>
        </p:nvSpPr>
        <p:spPr bwMode="auto">
          <a:xfrm>
            <a:off x="6948488" y="2060575"/>
            <a:ext cx="1404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de-DE" altLang="en-US" sz="2000"/>
              <a:t>Sept. 2011</a:t>
            </a:r>
          </a:p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de-DE" altLang="en-US" sz="2000"/>
              <a:t>Oct. 2011</a:t>
            </a:r>
          </a:p>
        </p:txBody>
      </p:sp>
      <p:sp>
        <p:nvSpPr>
          <p:cNvPr id="3482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4825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Difficulties: outliers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836712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CFC55D-7AF1-4161-9FEC-511AE8AC6191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5845" name="Textfeld 5"/>
          <p:cNvSpPr txBox="1">
            <a:spLocks noChangeArrowheads="1"/>
          </p:cNvSpPr>
          <p:nvPr/>
        </p:nvSpPr>
        <p:spPr bwMode="auto">
          <a:xfrm>
            <a:off x="587375" y="4652963"/>
            <a:ext cx="305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Filter 2: require zero outliers</a:t>
            </a:r>
          </a:p>
        </p:txBody>
      </p:sp>
      <p:sp>
        <p:nvSpPr>
          <p:cNvPr id="3584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5847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Difficulties: low variance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980728"/>
          <a:ext cx="65527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EBB58C-4A5D-42D1-9448-02B7D083BF5A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36869" name="Textfeld 5"/>
          <p:cNvSpPr txBox="1">
            <a:spLocks noChangeArrowheads="1"/>
          </p:cNvSpPr>
          <p:nvPr/>
        </p:nvSpPr>
        <p:spPr bwMode="auto">
          <a:xfrm>
            <a:off x="587375" y="4652963"/>
            <a:ext cx="415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Filter 3: delete genes with low variance</a:t>
            </a:r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57610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6872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Comparison against randomized data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422925-F3D8-449E-AC24-F0116A0404A4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pic>
        <p:nvPicPr>
          <p:cNvPr id="37892" name="Bild 5" descr="Fig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92150"/>
            <a:ext cx="78486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789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37895" name="Textfeld 1"/>
          <p:cNvSpPr txBox="1">
            <a:spLocks noChangeArrowheads="1"/>
          </p:cNvSpPr>
          <p:nvPr/>
        </p:nvSpPr>
        <p:spPr bwMode="auto">
          <a:xfrm>
            <a:off x="6372225" y="1196975"/>
            <a:ext cx="2617063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found</a:t>
            </a:r>
            <a:r>
              <a:rPr lang="de-DE" altLang="de-DE" dirty="0"/>
              <a:t> a </a:t>
            </a:r>
            <a:r>
              <a:rPr lang="de-DE" altLang="de-DE" dirty="0" err="1"/>
              <a:t>significantly</a:t>
            </a:r>
            <a:endParaRPr lang="de-DE" altLang="de-DE" dirty="0"/>
          </a:p>
          <a:p>
            <a:pPr eaLnBrk="1" hangingPunct="1">
              <a:lnSpc>
                <a:spcPts val="2500"/>
              </a:lnSpc>
            </a:pPr>
            <a:r>
              <a:rPr lang="de-DE" altLang="de-DE" dirty="0"/>
              <a:t>larger </a:t>
            </a:r>
            <a:r>
              <a:rPr lang="de-DE" altLang="de-DE" dirty="0" err="1"/>
              <a:t>number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endParaRPr lang="de-DE" altLang="de-DE" dirty="0"/>
          </a:p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co-methylated</a:t>
            </a:r>
            <a:r>
              <a:rPr lang="de-DE" altLang="de-DE" dirty="0"/>
              <a:t> </a:t>
            </a:r>
            <a:r>
              <a:rPr lang="de-DE" altLang="de-DE" dirty="0" err="1"/>
              <a:t>gene</a:t>
            </a:r>
            <a:endParaRPr lang="de-DE" altLang="de-DE" dirty="0"/>
          </a:p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pairs</a:t>
            </a:r>
            <a:r>
              <a:rPr lang="de-DE" altLang="de-DE" dirty="0"/>
              <a:t> (r &gt; 0.75) </a:t>
            </a:r>
            <a:r>
              <a:rPr lang="de-DE" altLang="de-DE" dirty="0" err="1"/>
              <a:t>than</a:t>
            </a:r>
            <a:r>
              <a:rPr lang="de-DE" altLang="de-DE" dirty="0"/>
              <a:t> 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expected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chance</a:t>
            </a:r>
            <a:r>
              <a:rPr lang="de-DE" altLang="de-DE" dirty="0"/>
              <a:t>.</a:t>
            </a:r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nrad Hal Waddington: the last Renaissance biologist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r="23780" b="29959"/>
          <a:stretch/>
        </p:blipFill>
        <p:spPr bwMode="auto">
          <a:xfrm>
            <a:off x="107503" y="584200"/>
            <a:ext cx="2376265" cy="450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Waddington epigenetic landscape for embryology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058025" y="3500438"/>
            <a:ext cx="21224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Conrad Hal Waddington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(1905 – 1975)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pictures.royalsociety.org</a:t>
            </a:r>
          </a:p>
        </p:txBody>
      </p:sp>
      <p:sp>
        <p:nvSpPr>
          <p:cNvPr id="5125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5126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97C683AD-257C-4726-ADCD-352CB2E84D79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en-US" sz="1000"/>
          </a:p>
        </p:txBody>
      </p:sp>
      <p:sp>
        <p:nvSpPr>
          <p:cNvPr id="5127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5128" name="Picture 2" descr="image waddington c h, ga ws 26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658813"/>
            <a:ext cx="19288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hteck 1"/>
          <p:cNvSpPr>
            <a:spLocks noChangeArrowheads="1"/>
          </p:cNvSpPr>
          <p:nvPr/>
        </p:nvSpPr>
        <p:spPr bwMode="auto">
          <a:xfrm>
            <a:off x="215900" y="5157788"/>
            <a:ext cx="244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Slack, Nature Rev Genet 3, 889-895 (2002)</a:t>
            </a:r>
          </a:p>
        </p:txBody>
      </p:sp>
      <p:sp>
        <p:nvSpPr>
          <p:cNvPr id="5131" name="Rechteck 3"/>
          <p:cNvSpPr>
            <a:spLocks noChangeArrowheads="1"/>
          </p:cNvSpPr>
          <p:nvPr/>
        </p:nvSpPr>
        <p:spPr bwMode="auto">
          <a:xfrm>
            <a:off x="2484438" y="582613"/>
            <a:ext cx="457358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Waddington worked in </a:t>
            </a:r>
            <a:r>
              <a:rPr lang="de-DE" altLang="en-US" sz="1800" b="1"/>
              <a:t>embryology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a) is a painting by John Piper that was used as the frontispiece for Waddington's book </a:t>
            </a:r>
            <a:r>
              <a:rPr lang="en-US" altLang="en-US" sz="1800" i="1"/>
              <a:t>Organisers and Genes</a:t>
            </a:r>
            <a:r>
              <a:rPr lang="en-US" altLang="en-US" sz="1800"/>
              <a:t>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It represents an epigenetic landscape.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Developmental pathways </a:t>
            </a:r>
            <a:r>
              <a:rPr lang="en-US" altLang="en-US" sz="1800"/>
              <a:t>that could be taken by each cell of the embryo are metaphorically represented by the path taken by water as it flows down the valleys.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b) Later depiction of the epigenetic landscape. The ball represents a cell, and the bifurcating system of valleys represents bundles of trajectories in state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3564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Bioinformatics III</a:t>
            </a:r>
          </a:p>
        </p:txBody>
      </p:sp>
      <p:sp>
        <p:nvSpPr>
          <p:cNvPr id="38916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8F0935-3FD8-48E8-B025-8CE23BC2D6A8}" type="slidenum">
              <a:rPr lang="de-DE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en-US" sz="1400">
              <a:latin typeface="Times New Roman" panose="02020603050405020304" pitchFamily="18" charset="0"/>
            </a:endParaRP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</a:rPr>
              <a:t>Known breast cancer genes in OMIM: mostly unmethylated</a:t>
            </a:r>
          </a:p>
        </p:txBody>
      </p:sp>
      <p:sp>
        <p:nvSpPr>
          <p:cNvPr id="3891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38919" name="Textfeld 6"/>
          <p:cNvSpPr txBox="1">
            <a:spLocks noChangeArrowheads="1"/>
          </p:cNvSpPr>
          <p:nvPr/>
        </p:nvSpPr>
        <p:spPr bwMode="auto">
          <a:xfrm>
            <a:off x="363538" y="4797425"/>
            <a:ext cx="84566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/>
              <a:t>These 19 genes are associated with breast cancer in the Online version of the Mendelian Inheritance in Man (OMIM) database.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/>
              <a:t>They are not involved in co-methylation because most of them show little changes of their (low) methylation levels</a:t>
            </a:r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91480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top 10 co-methylated gene pairs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2255F9-1A41-419F-974D-BC8875BEAF2C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0343079"/>
              </p:ext>
            </p:extLst>
          </p:nvPr>
        </p:nvGraphicFramePr>
        <p:xfrm>
          <a:off x="107950" y="631825"/>
          <a:ext cx="7777163" cy="4486910"/>
        </p:xfrm>
        <a:graphic>
          <a:graphicData uri="http://schemas.openxmlformats.org/drawingml/2006/table">
            <a:tbl>
              <a:tblPr/>
              <a:tblGrid>
                <a:gridCol w="146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</a:rPr>
                        <a:t>First gene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</a:rPr>
                        <a:t>Second gene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</a:rPr>
                        <a:t>Pearson correlation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</a:rPr>
                        <a:t>Related</a:t>
                      </a: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</a:rPr>
                        <a:t> genes?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SPRR1B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SPRR1A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0,872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FCN2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FCN1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0,870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CD244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CD48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0,866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SPRR1B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SPRR4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0,862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TAS2R13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PRB4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0,859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No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F7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TFF1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0,856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No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SH3TC2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SPARCL1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0,853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No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ABCE1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SC4MOL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0,849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No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REG1B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REG1P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0,846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SPRR3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SPRR4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0,843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</a:rPr>
                        <a:t>Yes</a:t>
                      </a: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002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4000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40004" name="Textfeld 7"/>
          <p:cNvSpPr txBox="1">
            <a:spLocks noChangeArrowheads="1"/>
          </p:cNvSpPr>
          <p:nvPr/>
        </p:nvSpPr>
        <p:spPr bwMode="auto">
          <a:xfrm>
            <a:off x="179512" y="5229200"/>
            <a:ext cx="8458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/>
              <a:t>Some genes have related names -&gt; co-methylation may be expected</a:t>
            </a:r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Are all co-methylated genes neighbors?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32B657-9429-4C80-A956-B9D916B50DE6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746631"/>
              </p:ext>
            </p:extLst>
          </p:nvPr>
        </p:nvGraphicFramePr>
        <p:xfrm>
          <a:off x="395536" y="1340768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1690390" y="5445125"/>
            <a:ext cx="5327650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  10</a:t>
            </a:r>
            <a:r>
              <a:rPr lang="en-US" altLang="en-US" sz="2000" baseline="3000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 	   10</a:t>
            </a:r>
            <a:r>
              <a:rPr lang="en-US" altLang="en-US" sz="2000" baseline="3000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 	     10</a:t>
            </a:r>
            <a:r>
              <a:rPr lang="en-US" altLang="en-US" sz="2000" baseline="30000"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 	      10</a:t>
            </a:r>
            <a:r>
              <a:rPr lang="en-US" altLang="en-US" sz="2000" baseline="30000">
                <a:latin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4096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40967" name="Textfeld 1"/>
          <p:cNvSpPr txBox="1">
            <a:spLocks noChangeArrowheads="1"/>
          </p:cNvSpPr>
          <p:nvPr/>
        </p:nvSpPr>
        <p:spPr bwMode="auto">
          <a:xfrm>
            <a:off x="395288" y="765175"/>
            <a:ext cx="791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Less than half of all co-methylated gene pairs lie on the same chromosome </a:t>
            </a:r>
          </a:p>
        </p:txBody>
      </p:sp>
      <p:sp>
        <p:nvSpPr>
          <p:cNvPr id="4096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40969" name="Textfeld 8"/>
          <p:cNvSpPr txBox="1">
            <a:spLocks noChangeArrowheads="1"/>
          </p:cNvSpPr>
          <p:nvPr/>
        </p:nvSpPr>
        <p:spPr bwMode="auto">
          <a:xfrm>
            <a:off x="2625428" y="5780088"/>
            <a:ext cx="37449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/>
              <a:t>Distance between genes (bps)</a:t>
            </a:r>
            <a:endParaRPr lang="en-US" altLang="de-DE"/>
          </a:p>
        </p:txBody>
      </p:sp>
      <p:sp>
        <p:nvSpPr>
          <p:cNvPr id="40970" name="Textfeld 9"/>
          <p:cNvSpPr txBox="1">
            <a:spLocks noChangeArrowheads="1"/>
          </p:cNvSpPr>
          <p:nvPr/>
        </p:nvSpPr>
        <p:spPr bwMode="auto">
          <a:xfrm>
            <a:off x="6156176" y="2276475"/>
            <a:ext cx="2987824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Functional</a:t>
            </a:r>
            <a:r>
              <a:rPr lang="de-DE" altLang="de-DE" dirty="0"/>
              <a:t> </a:t>
            </a:r>
            <a:r>
              <a:rPr lang="de-DE" altLang="de-DE" dirty="0" err="1"/>
              <a:t>similarity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endParaRPr lang="de-DE" altLang="de-DE" dirty="0"/>
          </a:p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gene</a:t>
            </a:r>
            <a:r>
              <a:rPr lang="de-DE" altLang="de-DE" dirty="0"/>
              <a:t> </a:t>
            </a:r>
            <a:r>
              <a:rPr lang="de-DE" altLang="de-DE" dirty="0" smtClean="0"/>
              <a:t>pair</a:t>
            </a:r>
          </a:p>
          <a:p>
            <a:pPr eaLnBrk="1" hangingPunct="1">
              <a:lnSpc>
                <a:spcPts val="2500"/>
              </a:lnSpc>
            </a:pPr>
            <a:endParaRPr lang="de-DE" altLang="de-DE" dirty="0"/>
          </a:p>
          <a:p>
            <a:pPr eaLnBrk="1" hangingPunct="1">
              <a:lnSpc>
                <a:spcPts val="2500"/>
              </a:lnSpc>
            </a:pPr>
            <a:endParaRPr lang="de-DE" altLang="de-DE" dirty="0" smtClean="0"/>
          </a:p>
          <a:p>
            <a:pPr eaLnBrk="1" hangingPunct="1">
              <a:lnSpc>
                <a:spcPts val="2500"/>
              </a:lnSpc>
            </a:pPr>
            <a:endParaRPr lang="de-DE" altLang="de-DE" dirty="0"/>
          </a:p>
          <a:p>
            <a:pPr eaLnBrk="1" hangingPunct="1">
              <a:lnSpc>
                <a:spcPts val="2500"/>
              </a:lnSpc>
            </a:pPr>
            <a:endParaRPr lang="de-DE" altLang="de-DE" dirty="0" smtClean="0"/>
          </a:p>
          <a:p>
            <a:pPr eaLnBrk="1" hangingPunct="1">
              <a:lnSpc>
                <a:spcPts val="2500"/>
              </a:lnSpc>
            </a:pPr>
            <a:r>
              <a:rPr lang="de-DE" altLang="de-DE" dirty="0" err="1"/>
              <a:t>b</a:t>
            </a:r>
            <a:r>
              <a:rPr lang="de-DE" altLang="de-DE" dirty="0" err="1" smtClean="0"/>
              <a:t>p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biological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process</a:t>
            </a:r>
            <a:r>
              <a:rPr lang="de-DE" altLang="de-DE" dirty="0"/>
              <a:t> </a:t>
            </a:r>
            <a:r>
              <a:rPr lang="de-DE" altLang="de-DE" dirty="0" smtClean="0"/>
              <a:t>(GO)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dirty="0"/>
              <a:t>m</a:t>
            </a:r>
            <a:r>
              <a:rPr lang="de-DE" altLang="de-DE" dirty="0" smtClean="0"/>
              <a:t>f: </a:t>
            </a:r>
            <a:r>
              <a:rPr lang="de-DE" altLang="de-DE" dirty="0" err="1" smtClean="0"/>
              <a:t>molecular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function</a:t>
            </a:r>
            <a:r>
              <a:rPr lang="de-DE" altLang="de-DE" dirty="0" smtClean="0"/>
              <a:t> (MF)</a:t>
            </a:r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457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Functional similarity of co-methylated genes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954D13-3028-4FEE-A96A-B804C1AC7362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4198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4905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feld 2"/>
          <p:cNvSpPr txBox="1">
            <a:spLocks noChangeArrowheads="1"/>
          </p:cNvSpPr>
          <p:nvPr/>
        </p:nvSpPr>
        <p:spPr bwMode="auto">
          <a:xfrm>
            <a:off x="395536" y="4430529"/>
            <a:ext cx="794320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/>
              <a:t>Co-</a:t>
            </a:r>
            <a:r>
              <a:rPr lang="de-DE" altLang="en-US" sz="1800" dirty="0" err="1"/>
              <a:t>methylated</a:t>
            </a:r>
            <a:r>
              <a:rPr lang="de-DE" altLang="en-US" sz="1800" dirty="0"/>
              <a:t> </a:t>
            </a:r>
            <a:r>
              <a:rPr lang="de-DE" altLang="en-US" sz="1800" dirty="0" err="1"/>
              <a:t>gene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pairs</a:t>
            </a:r>
            <a:r>
              <a:rPr lang="de-DE" altLang="en-US" sz="1800" dirty="0"/>
              <a:t> on </a:t>
            </a:r>
            <a:r>
              <a:rPr lang="de-DE" altLang="en-US" sz="1800" dirty="0" err="1"/>
              <a:t>the</a:t>
            </a:r>
            <a:r>
              <a:rPr lang="de-DE" altLang="en-US" sz="1800" dirty="0"/>
              <a:t> same </a:t>
            </a:r>
            <a:r>
              <a:rPr lang="de-DE" altLang="en-US" sz="1800" dirty="0" err="1"/>
              <a:t>chromosome</a:t>
            </a:r>
            <a:r>
              <a:rPr lang="de-DE" altLang="en-US" sz="1800" dirty="0"/>
              <a:t> </a:t>
            </a:r>
            <a:r>
              <a:rPr lang="de-DE" altLang="en-US" sz="1800" dirty="0" err="1" smtClean="0"/>
              <a:t>have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higher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functional</a:t>
            </a:r>
            <a:r>
              <a:rPr lang="de-DE" altLang="en-US" sz="1800" dirty="0" smtClean="0"/>
              <a:t>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 err="1"/>
              <a:t>s</a:t>
            </a:r>
            <a:r>
              <a:rPr lang="de-DE" altLang="en-US" sz="1800" dirty="0" err="1" smtClean="0"/>
              <a:t>imilarity</a:t>
            </a:r>
            <a:r>
              <a:rPr lang="de-DE" altLang="en-US" sz="1800" dirty="0" smtClean="0"/>
              <a:t> (</a:t>
            </a:r>
            <a:r>
              <a:rPr lang="de-DE" altLang="en-US" sz="1800" dirty="0" err="1" smtClean="0"/>
              <a:t>determined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by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FunSimMat</a:t>
            </a:r>
            <a:r>
              <a:rPr lang="de-DE" altLang="en-US" sz="1800" dirty="0" smtClean="0"/>
              <a:t>) </a:t>
            </a:r>
            <a:r>
              <a:rPr lang="de-DE" altLang="en-US" sz="1800" dirty="0" err="1" smtClean="0"/>
              <a:t>than</a:t>
            </a:r>
            <a:r>
              <a:rPr lang="de-DE" altLang="en-US" sz="1800" dirty="0" smtClean="0"/>
              <a:t> </a:t>
            </a:r>
            <a:r>
              <a:rPr lang="de-DE" altLang="en-US" sz="1800" dirty="0" err="1"/>
              <a:t>between</a:t>
            </a:r>
            <a:r>
              <a:rPr lang="de-DE" altLang="en-US" sz="1800" dirty="0"/>
              <a:t> </a:t>
            </a:r>
            <a:r>
              <a:rPr lang="de-DE" altLang="en-US" sz="1800" dirty="0" err="1" smtClean="0"/>
              <a:t>random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pairs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of</a:t>
            </a:r>
            <a:r>
              <a:rPr lang="de-DE" altLang="en-US" sz="1800" dirty="0" smtClean="0"/>
              <a:t> genes</a:t>
            </a:r>
            <a:endParaRPr lang="de-DE" alt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de-DE" alt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 dirty="0" smtClean="0"/>
              <a:t>Not </a:t>
            </a:r>
            <a:r>
              <a:rPr lang="de-DE" altLang="en-US" sz="1800" dirty="0" err="1" smtClean="0"/>
              <a:t>the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case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for</a:t>
            </a:r>
            <a:r>
              <a:rPr lang="de-DE" altLang="en-US" sz="1800" dirty="0" smtClean="0"/>
              <a:t> </a:t>
            </a:r>
            <a:r>
              <a:rPr lang="de-DE" altLang="en-US" sz="1800" dirty="0" err="1" smtClean="0"/>
              <a:t>co-methylated</a:t>
            </a:r>
            <a:r>
              <a:rPr lang="de-DE" altLang="en-US" sz="1800" dirty="0" smtClean="0"/>
              <a:t> </a:t>
            </a:r>
            <a:r>
              <a:rPr lang="de-DE" altLang="en-US" sz="1800" dirty="0" err="1"/>
              <a:t>gene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pairs</a:t>
            </a:r>
            <a:r>
              <a:rPr lang="de-DE" altLang="en-US" sz="1800" dirty="0"/>
              <a:t> on different </a:t>
            </a:r>
            <a:r>
              <a:rPr lang="de-DE" altLang="en-US" sz="1800" dirty="0" err="1" smtClean="0"/>
              <a:t>chromosomes</a:t>
            </a:r>
            <a:endParaRPr lang="de-DE" altLang="en-US" sz="1800" dirty="0"/>
          </a:p>
        </p:txBody>
      </p:sp>
      <p:sp>
        <p:nvSpPr>
          <p:cNvPr id="4199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smtClean="0"/>
              <a:t>Bioinformatics III</a:t>
            </a:r>
          </a:p>
        </p:txBody>
      </p:sp>
      <p:sp>
        <p:nvSpPr>
          <p:cNvPr id="43011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588EA0-DC23-4371-8026-F7D2D49D3205}" type="slidenum">
              <a:rPr lang="de-DE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457200" y="116632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</a:rPr>
              <a:t>Enriched pathways in co-methylated gene clusters</a:t>
            </a:r>
          </a:p>
        </p:txBody>
      </p:sp>
      <p:pic>
        <p:nvPicPr>
          <p:cNvPr id="43013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6113"/>
            <a:ext cx="90138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213100"/>
            <a:ext cx="8734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6632"/>
            <a:ext cx="8712200" cy="3603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Further modifications of cytosine bases</a:t>
            </a:r>
          </a:p>
        </p:txBody>
      </p:sp>
      <p:sp>
        <p:nvSpPr>
          <p:cNvPr id="23555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3556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152E39AA-06D0-40D9-B04F-7A98589CEB03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en-US" sz="1000"/>
          </a:p>
        </p:txBody>
      </p:sp>
      <p:sp>
        <p:nvSpPr>
          <p:cNvPr id="23557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3558" name="Rechteck 1"/>
          <p:cNvSpPr>
            <a:spLocks noChangeArrowheads="1"/>
          </p:cNvSpPr>
          <p:nvPr/>
        </p:nvSpPr>
        <p:spPr bwMode="auto">
          <a:xfrm>
            <a:off x="1720056" y="5916424"/>
            <a:ext cx="25639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sz="1400" dirty="0" smtClean="0"/>
              <a:t>http://he-group.uchicago.edu</a:t>
            </a:r>
            <a:endParaRPr lang="de-DE" altLang="en-US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" y="620688"/>
            <a:ext cx="5909622" cy="36004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0518" y="4221088"/>
            <a:ext cx="838237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smtClean="0"/>
              <a:t>Further </a:t>
            </a:r>
            <a:r>
              <a:rPr lang="de-DE" dirty="0" err="1" smtClean="0"/>
              <a:t>modifications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discovered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.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in </a:t>
            </a:r>
            <a:r>
              <a:rPr lang="de-DE" dirty="0" err="1" smtClean="0"/>
              <a:t>cells</a:t>
            </a:r>
            <a:r>
              <a:rPr lang="de-DE" dirty="0" smtClean="0"/>
              <a:t> in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fractions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5-mC.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Tet</a:t>
            </a:r>
            <a:r>
              <a:rPr lang="de-DE" dirty="0" smtClean="0"/>
              <a:t> </a:t>
            </a:r>
            <a:r>
              <a:rPr lang="de-DE" dirty="0" err="1" smtClean="0"/>
              <a:t>enzymes</a:t>
            </a:r>
            <a:r>
              <a:rPr lang="de-DE" dirty="0" smtClean="0"/>
              <a:t> </a:t>
            </a:r>
            <a:r>
              <a:rPr lang="de-DE" dirty="0" err="1" smtClean="0"/>
              <a:t>catalyze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conversions</a:t>
            </a:r>
            <a:r>
              <a:rPr lang="de-DE" dirty="0" smtClean="0"/>
              <a:t>. </a:t>
            </a:r>
            <a:r>
              <a:rPr lang="de-DE" dirty="0" smtClean="0"/>
              <a:t>The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roles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modifications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unclear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7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6632"/>
            <a:ext cx="8712200" cy="3603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23555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3556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152E39AA-06D0-40D9-B04F-7A98589CEB03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en-US" sz="1000"/>
          </a:p>
        </p:txBody>
      </p:sp>
      <p:sp>
        <p:nvSpPr>
          <p:cNvPr id="23557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527546"/>
            <a:ext cx="8382372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/>
              <a:t>DNA </a:t>
            </a:r>
            <a:r>
              <a:rPr lang="de-DE" dirty="0" err="1"/>
              <a:t>methylation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histone</a:t>
            </a:r>
            <a:r>
              <a:rPr lang="de-DE" dirty="0"/>
              <a:t> </a:t>
            </a:r>
            <a:r>
              <a:rPr lang="de-DE" dirty="0" err="1"/>
              <a:t>marks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epigenetic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genomic</a:t>
            </a:r>
            <a:r>
              <a:rPr lang="de-DE" dirty="0"/>
              <a:t> DNA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nucleosomes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roles</a:t>
            </a:r>
            <a:r>
              <a:rPr lang="de-DE" dirty="0"/>
              <a:t> in a </a:t>
            </a:r>
            <a:r>
              <a:rPr lang="de-DE" dirty="0" err="1"/>
              <a:t>broad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diseases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smtClean="0"/>
              <a:t>DMRs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classify</a:t>
            </a:r>
            <a:r>
              <a:rPr lang="de-DE" dirty="0"/>
              <a:t> different </a:t>
            </a:r>
            <a:r>
              <a:rPr lang="de-DE" dirty="0" err="1"/>
              <a:t>developmental</a:t>
            </a:r>
            <a:r>
              <a:rPr lang="de-DE" dirty="0"/>
              <a:t>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differentiation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</a:t>
            </a:r>
            <a:r>
              <a:rPr lang="de-DE" dirty="0" err="1"/>
              <a:t>tumor</a:t>
            </a:r>
            <a:r>
              <a:rPr lang="de-DE" dirty="0"/>
              <a:t> </a:t>
            </a:r>
            <a:r>
              <a:rPr lang="de-DE" dirty="0" err="1"/>
              <a:t>tissue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normal </a:t>
            </a:r>
            <a:r>
              <a:rPr lang="de-DE" dirty="0" err="1"/>
              <a:t>tissue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DNA </a:t>
            </a:r>
            <a:r>
              <a:rPr lang="de-DE" dirty="0" err="1"/>
              <a:t>methylation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in </a:t>
            </a:r>
            <a:r>
              <a:rPr lang="de-DE" dirty="0" err="1"/>
              <a:t>condensed</a:t>
            </a:r>
            <a:r>
              <a:rPr lang="de-DE" dirty="0"/>
              <a:t> </a:t>
            </a:r>
            <a:r>
              <a:rPr lang="de-DE" dirty="0" err="1"/>
              <a:t>chromatin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 </a:t>
            </a:r>
            <a:r>
              <a:rPr lang="de-DE" dirty="0" err="1"/>
              <a:t>differentiated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in open </a:t>
            </a:r>
            <a:r>
              <a:rPr lang="de-DE" dirty="0" err="1"/>
              <a:t>chromatin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 </a:t>
            </a:r>
            <a:r>
              <a:rPr lang="de-DE" dirty="0" err="1"/>
              <a:t>stem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epigenetic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smtClean="0"/>
              <a:t>limited. 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DNA </a:t>
            </a:r>
            <a:r>
              <a:rPr lang="de-DE" dirty="0" err="1"/>
              <a:t>methylation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promoter</a:t>
            </a:r>
            <a:r>
              <a:rPr lang="de-DE" b="1" dirty="0"/>
              <a:t> </a:t>
            </a:r>
            <a:r>
              <a:rPr lang="de-DE" b="1" dirty="0" err="1"/>
              <a:t>regions</a:t>
            </a:r>
            <a:r>
              <a:rPr lang="de-DE" b="1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b="1" dirty="0" err="1"/>
              <a:t>weak</a:t>
            </a:r>
            <a:r>
              <a:rPr lang="de-DE" b="1" dirty="0"/>
              <a:t> </a:t>
            </a:r>
            <a:r>
              <a:rPr lang="de-DE" b="1" dirty="0" err="1"/>
              <a:t>anticorrelation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0.15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genes. </a:t>
            </a:r>
          </a:p>
        </p:txBody>
      </p:sp>
    </p:spTree>
    <p:extLst>
      <p:ext uri="{BB962C8B-B14F-4D97-AF65-F5344CB8AC3E}">
        <p14:creationId xmlns:p14="http://schemas.microsoft.com/office/powerpoint/2010/main" val="12397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Cytosine methylation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" y="519113"/>
            <a:ext cx="86423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 u="sng"/>
              <a:t>Observation</a:t>
            </a:r>
            <a:r>
              <a:rPr lang="de-DE" altLang="en-US" sz="1800"/>
              <a:t>: 3-6 % of all cytosines are methylated in human DNA.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This methylation occurs (almost) exclusively when cytosine is followed by a guanine base -&gt; </a:t>
            </a:r>
            <a:r>
              <a:rPr lang="de-DE" altLang="en-US" sz="1800" b="1"/>
              <a:t>CpG dinucleotide</a:t>
            </a:r>
            <a:r>
              <a:rPr lang="de-DE" altLang="en-US" sz="1800"/>
              <a:t>. </a:t>
            </a:r>
            <a:endParaRPr lang="de-DE" altLang="en-US" sz="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181600" y="5791200"/>
            <a:ext cx="321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Esteller, Nat. Rev. Gen.  8, 286 (2007)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www.wikipedia.org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27025" y="3192463"/>
            <a:ext cx="864235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As most </a:t>
            </a:r>
            <a:r>
              <a:rPr lang="en-US" altLang="en-US" sz="1800" dirty="0" err="1"/>
              <a:t>CpGs</a:t>
            </a:r>
            <a:r>
              <a:rPr lang="en-US" altLang="en-US" sz="1800" dirty="0"/>
              <a:t> serve as targets of DNA </a:t>
            </a:r>
            <a:r>
              <a:rPr lang="en-US" altLang="en-US" sz="1800" dirty="0" err="1"/>
              <a:t>methyltransferases</a:t>
            </a:r>
            <a:r>
              <a:rPr lang="en-US" altLang="en-US" sz="1800" dirty="0"/>
              <a:t>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about 70 - 80% of them </a:t>
            </a:r>
            <a:r>
              <a:rPr lang="en-US" altLang="en-US" sz="1800" dirty="0"/>
              <a:t>are usually </a:t>
            </a:r>
            <a:r>
              <a:rPr lang="en-US" altLang="en-US" sz="1800" dirty="0" smtClean="0"/>
              <a:t>methylated.</a:t>
            </a:r>
            <a:endParaRPr lang="en-US" alt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BUT</a:t>
            </a:r>
            <a:r>
              <a:rPr lang="en-US" altLang="en-US" sz="1800" dirty="0" smtClean="0"/>
              <a:t> mammalian </a:t>
            </a:r>
            <a:r>
              <a:rPr lang="en-US" altLang="en-US" sz="1800" dirty="0"/>
              <a:t>genomes contain much fewer (only 20-25 %)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of the </a:t>
            </a:r>
            <a:r>
              <a:rPr lang="en-US" altLang="en-US" sz="1800" dirty="0" err="1"/>
              <a:t>CpG</a:t>
            </a:r>
            <a:r>
              <a:rPr lang="en-US" altLang="en-US" sz="1800" dirty="0"/>
              <a:t> dinucleotide than is expected by the G+C content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(we expect 1/16 ≈ 6% for any random dinucleotide).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This is typically explained in the following way: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600" dirty="0" smtClean="0"/>
              <a:t>…. </a:t>
            </a:r>
            <a:r>
              <a:rPr lang="en-US" altLang="en-US" sz="1600" dirty="0"/>
              <a:t>(see following page)</a:t>
            </a:r>
          </a:p>
        </p:txBody>
      </p:sp>
      <p:sp>
        <p:nvSpPr>
          <p:cNvPr id="8198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819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4109B7E8-19D1-4FF3-94C5-3EF1A0A3823D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en-US" sz="1000"/>
          </a:p>
        </p:txBody>
      </p:sp>
      <p:sp>
        <p:nvSpPr>
          <p:cNvPr id="8200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8201" name="Bild 11" descr="1920px-Cytosine_5-methy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76400"/>
            <a:ext cx="4267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288" y="2205038"/>
            <a:ext cx="152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Cytosine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45000" y="1600200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5-methyl-cytosine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227763" y="2016125"/>
            <a:ext cx="284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SAM: </a:t>
            </a:r>
            <a:r>
              <a:rPr lang="de-DE" altLang="en-US" sz="1400"/>
              <a:t>S-adenosyl-methionine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SAH: S-adenosyl-homocysteine</a:t>
            </a:r>
            <a:endParaRPr lang="en-US" altLang="en-US" sz="1400"/>
          </a:p>
        </p:txBody>
      </p:sp>
      <p:pic>
        <p:nvPicPr>
          <p:cNvPr id="8205" name="Picture 14" descr="S-Adenosyl-L-methioni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590800"/>
            <a:ext cx="2476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Ellipse 1"/>
          <p:cNvSpPr>
            <a:spLocks noChangeArrowheads="1"/>
          </p:cNvSpPr>
          <p:nvPr/>
        </p:nvSpPr>
        <p:spPr bwMode="auto">
          <a:xfrm>
            <a:off x="7380288" y="2800350"/>
            <a:ext cx="431800" cy="3841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Cytosine methylation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186363" y="5948363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Esteller, Nat. Rev. Gen.  8, 286 (2007)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www.wikipedia.org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8642350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5-Methylcytosine can easily </a:t>
            </a:r>
            <a:r>
              <a:rPr lang="en-US" altLang="en-US" sz="1800" b="1"/>
              <a:t>deaminate</a:t>
            </a:r>
            <a:r>
              <a:rPr lang="en-US" altLang="en-US" sz="1800"/>
              <a:t> to </a:t>
            </a:r>
            <a:r>
              <a:rPr lang="en-US" altLang="en-US" sz="1800" b="1"/>
              <a:t>thymine</a:t>
            </a:r>
            <a:r>
              <a:rPr lang="en-US" altLang="en-US" sz="180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If this mutation is not repaired, the affected CpG is permanently converted to TpG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(or CpA if the transition occurs on the reverse DNA strand).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Hence, methylCpGs represent </a:t>
            </a:r>
            <a:r>
              <a:rPr lang="en-US" altLang="en-US" sz="1800" b="1"/>
              <a:t>mutational hot spots </a:t>
            </a:r>
            <a:r>
              <a:rPr lang="en-US" altLang="en-US" sz="1800"/>
              <a:t>in the genome.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If such mutations occur in the germ line, they become heritable.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 constant loss of CpGs over thousands of generations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can explain the low frequency of this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special dinucleotide in the genomes of human and mouse.</a:t>
            </a:r>
            <a:r>
              <a:rPr lang="de-DE" altLang="en-US" sz="1800"/>
              <a:t> </a:t>
            </a:r>
          </a:p>
        </p:txBody>
      </p:sp>
      <p:sp>
        <p:nvSpPr>
          <p:cNvPr id="9222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9223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1ED36D22-73DB-46DB-9CEC-D73236CBAB9A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000"/>
          </a:p>
        </p:txBody>
      </p:sp>
      <p:sp>
        <p:nvSpPr>
          <p:cNvPr id="9224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9225" name="Bild 8" descr="620px-Deamination_5-Methylcytosine_to_Thym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810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5-methyl-cytosine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53200" y="1524000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thymine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7475"/>
            <a:ext cx="8713788" cy="503238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chromatin organization affects gene expression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60800"/>
            <a:ext cx="86423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Schematic of the reversible changes in chromatin organization that influence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gene expression: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genes are expressed (switched on) when the chromatin is </a:t>
            </a:r>
            <a:r>
              <a:rPr lang="de-DE" altLang="en-US" sz="1800" b="1"/>
              <a:t>open</a:t>
            </a:r>
            <a:r>
              <a:rPr lang="de-DE" altLang="en-US" sz="1800"/>
              <a:t> (active), and they are inactivated (switched off) when the chromatin is </a:t>
            </a:r>
            <a:r>
              <a:rPr lang="de-DE" altLang="en-US" sz="1800" b="1"/>
              <a:t>condensed</a:t>
            </a:r>
            <a:r>
              <a:rPr lang="de-DE" altLang="en-US" sz="1800"/>
              <a:t> (silent).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White circles = unmethylated cytosines;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red circles = methylated cytosines.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86363" y="5948363"/>
            <a:ext cx="356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/>
              <a:t>Rodenhiser, Mann, CMAJ  174, 341 (2006)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69119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10248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fld id="{64151FD8-56F5-4E00-8C1B-F5CD52672974}" type="slidenum">
              <a:rPr lang="de-DE" altLang="en-US" sz="10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en-US" sz="1000"/>
          </a:p>
        </p:txBody>
      </p:sp>
      <p:sp>
        <p:nvSpPr>
          <p:cNvPr id="10249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-76200" y="134938"/>
            <a:ext cx="9296400" cy="533400"/>
          </a:xfrm>
        </p:spPr>
        <p:txBody>
          <a:bodyPr/>
          <a:lstStyle/>
          <a:p>
            <a:pPr eaLnBrk="1" hangingPunct="1">
              <a:tabLst>
                <a:tab pos="1635125" algn="l"/>
              </a:tabLst>
            </a:pP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DNA fiber forms</a:t>
            </a:r>
          </a:p>
        </p:txBody>
      </p:sp>
      <p:sp>
        <p:nvSpPr>
          <p:cNvPr id="20483" name="Rechteck 10"/>
          <p:cNvSpPr>
            <a:spLocks noChangeArrowheads="1"/>
          </p:cNvSpPr>
          <p:nvPr/>
        </p:nvSpPr>
        <p:spPr bwMode="auto">
          <a:xfrm>
            <a:off x="5943600" y="3505200"/>
            <a:ext cx="23780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en-US" sz="1800"/>
              <a:t>Methylation of adenine vs. cytosine has very different effects</a:t>
            </a:r>
          </a:p>
        </p:txBody>
      </p:sp>
      <p:pic>
        <p:nvPicPr>
          <p:cNvPr id="20484" name="Inhaltsplatzhalt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r="-571" b="27600"/>
          <a:stretch>
            <a:fillRect/>
          </a:stretch>
        </p:blipFill>
        <p:spPr>
          <a:xfrm>
            <a:off x="0" y="2133600"/>
            <a:ext cx="9220200" cy="2933701"/>
          </a:xfrm>
        </p:spPr>
      </p:pic>
      <p:sp>
        <p:nvSpPr>
          <p:cNvPr id="2048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C9D9BD-0534-4F8B-8223-53C7285500B9}" type="slidenum">
              <a:rPr lang="en-US" altLang="en-US" sz="10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0486" name="Textfeld 9"/>
          <p:cNvSpPr txBox="1">
            <a:spLocks noChangeArrowheads="1"/>
          </p:cNvSpPr>
          <p:nvPr/>
        </p:nvSpPr>
        <p:spPr bwMode="auto">
          <a:xfrm>
            <a:off x="152400" y="620713"/>
            <a:ext cx="876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D5E75"/>
                </a:solidFill>
              </a:rPr>
              <a:t>       A-DNA  			B-DNA		         	Z-DNA</a:t>
            </a:r>
            <a:endParaRPr lang="de-DE" altLang="en-US" sz="2400" b="1">
              <a:solidFill>
                <a:srgbClr val="1D5E75"/>
              </a:solidFill>
            </a:endParaRPr>
          </a:p>
        </p:txBody>
      </p:sp>
      <p:sp>
        <p:nvSpPr>
          <p:cNvPr id="20487" name="Textfeld 7"/>
          <p:cNvSpPr txBox="1">
            <a:spLocks noChangeArrowheads="1"/>
          </p:cNvSpPr>
          <p:nvPr/>
        </p:nvSpPr>
        <p:spPr bwMode="auto">
          <a:xfrm>
            <a:off x="304800" y="5300663"/>
            <a:ext cx="211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Dry Environment</a:t>
            </a:r>
            <a:endParaRPr lang="de-DE" altLang="en-US" sz="1800"/>
          </a:p>
        </p:txBody>
      </p:sp>
      <p:sp>
        <p:nvSpPr>
          <p:cNvPr id="20488" name="Textfeld 9"/>
          <p:cNvSpPr txBox="1">
            <a:spLocks noChangeArrowheads="1"/>
          </p:cNvSpPr>
          <p:nvPr/>
        </p:nvSpPr>
        <p:spPr bwMode="auto">
          <a:xfrm>
            <a:off x="3276600" y="5300663"/>
            <a:ext cx="293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Most prominent in cellular conditions</a:t>
            </a:r>
            <a:endParaRPr lang="de-DE" altLang="en-US" sz="1800"/>
          </a:p>
        </p:txBody>
      </p:sp>
      <p:sp>
        <p:nvSpPr>
          <p:cNvPr id="20489" name="Textfeld 10"/>
          <p:cNvSpPr txBox="1">
            <a:spLocks noChangeArrowheads="1"/>
          </p:cNvSpPr>
          <p:nvPr/>
        </p:nvSpPr>
        <p:spPr bwMode="auto">
          <a:xfrm>
            <a:off x="6096000" y="53006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Equilibrium shift with specific conditions</a:t>
            </a:r>
            <a:endParaRPr lang="de-DE" altLang="en-US" sz="1800"/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4724400" y="1654175"/>
            <a:ext cx="1960563" cy="371475"/>
            <a:chOff x="7228116" y="1959432"/>
            <a:chExt cx="1959429" cy="369332"/>
          </a:xfrm>
        </p:grpSpPr>
        <p:sp>
          <p:nvSpPr>
            <p:cNvPr id="15" name="Textfeld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28116" y="1959432"/>
              <a:ext cx="1959429" cy="369332"/>
            </a:xfrm>
            <a:prstGeom prst="rect">
              <a:avLst/>
            </a:prstGeom>
            <a:blipFill rotWithShape="0">
              <a:blip r:embed="rId3"/>
              <a:stretch>
                <a:fillRect b="-491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de-DE">
                  <a:noFill/>
                  <a:latin typeface="Corbel" panose="020B0503020204020204" pitchFamily="34" charset="0"/>
                  <a:ea typeface="ＭＳ Ｐゴシック" charset="-128"/>
                  <a:cs typeface="ＭＳ Ｐゴシック" charset="-128"/>
                </a:rPr>
                <a:t> </a:t>
              </a:r>
            </a:p>
          </p:txBody>
        </p:sp>
        <p:cxnSp>
          <p:nvCxnSpPr>
            <p:cNvPr id="16" name="Gerader Verbinder 16"/>
            <p:cNvCxnSpPr>
              <a:cxnSpLocks noChangeShapeType="1"/>
            </p:cNvCxnSpPr>
            <p:nvPr/>
          </p:nvCxnSpPr>
          <p:spPr bwMode="auto">
            <a:xfrm>
              <a:off x="8207037" y="2188292"/>
              <a:ext cx="5092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6400800" y="1230313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E86565"/>
                </a:solidFill>
              </a:rPr>
              <a:t>Requires more methylation,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E86565"/>
                </a:solidFill>
              </a:rPr>
              <a:t>higher concentration of physiological salts</a:t>
            </a:r>
            <a:endParaRPr lang="de-DE" altLang="en-US" sz="1600">
              <a:solidFill>
                <a:srgbClr val="E86565"/>
              </a:solidFill>
            </a:endParaRPr>
          </a:p>
        </p:txBody>
      </p:sp>
      <p:grpSp>
        <p:nvGrpSpPr>
          <p:cNvPr id="3" name="Gruppieren 21"/>
          <p:cNvGrpSpPr>
            <a:grpSpLocks/>
          </p:cNvGrpSpPr>
          <p:nvPr/>
        </p:nvGrpSpPr>
        <p:grpSpPr bwMode="auto">
          <a:xfrm rot="10800000">
            <a:off x="5105400" y="1655763"/>
            <a:ext cx="1958975" cy="368300"/>
            <a:chOff x="7228116" y="1959432"/>
            <a:chExt cx="1959429" cy="369332"/>
          </a:xfrm>
        </p:grpSpPr>
        <p:sp>
          <p:nvSpPr>
            <p:cNvPr id="20" name="Textfeld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28116" y="1959432"/>
              <a:ext cx="1959429" cy="369332"/>
            </a:xfrm>
            <a:prstGeom prst="rect">
              <a:avLst/>
            </a:prstGeom>
            <a:blipFill rotWithShape="0">
              <a:blip r:embed="rId4"/>
              <a:stretch>
                <a:fillRect t="-666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de-DE">
                  <a:noFill/>
                  <a:latin typeface="Corbel" panose="020B0503020204020204" pitchFamily="34" charset="0"/>
                  <a:ea typeface="ＭＳ Ｐゴシック" charset="-128"/>
                  <a:cs typeface="ＭＳ Ｐゴシック" charset="-128"/>
                </a:rPr>
                <a:t> </a:t>
              </a:r>
            </a:p>
          </p:txBody>
        </p:sp>
        <p:cxnSp>
          <p:nvCxnSpPr>
            <p:cNvPr id="21" name="Gerader Verbinder 23"/>
            <p:cNvCxnSpPr>
              <a:cxnSpLocks noChangeShapeType="1"/>
            </p:cNvCxnSpPr>
            <p:nvPr/>
          </p:nvCxnSpPr>
          <p:spPr bwMode="auto">
            <a:xfrm>
              <a:off x="8209418" y="2191856"/>
              <a:ext cx="508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493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049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  Protein-DNA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Me</a:t>
            </a:r>
            <a:r>
              <a:rPr lang="en-US" altLang="en-US" smtClean="0">
                <a:ea typeface="ＭＳ Ｐゴシック" panose="020B0600070205080204" pitchFamily="34" charset="-128"/>
              </a:rPr>
              <a:t> interaction (R.DpnI from </a:t>
            </a:r>
            <a:r>
              <a:rPr lang="en-US" altLang="en-US" i="1" smtClean="0">
                <a:ea typeface="ＭＳ Ｐゴシック" panose="020B0600070205080204" pitchFamily="34" charset="-128"/>
              </a:rPr>
              <a:t>E.coli</a:t>
            </a:r>
            <a:r>
              <a:rPr lang="en-US" altLang="en-US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813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FBABF2-6DF5-453A-B6A1-2FEA3DA30AB8}" type="slidenum">
              <a:rPr lang="en-US" altLang="en-US" sz="10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3886200" y="5873750"/>
            <a:ext cx="5257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Siwek et al. Nucl. Acids Res. (2012) 40 (15): 7563-7572.</a:t>
            </a:r>
            <a:endParaRPr lang="en-US" altLang="en-US" sz="1400"/>
          </a:p>
        </p:txBody>
      </p:sp>
      <p:pic>
        <p:nvPicPr>
          <p:cNvPr id="21509" name="Bild 6" descr="F4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762000"/>
            <a:ext cx="8818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SS 2018 - lecture 15</a:t>
            </a:r>
          </a:p>
        </p:txBody>
      </p:sp>
      <p:sp>
        <p:nvSpPr>
          <p:cNvPr id="21511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393700" y="4581525"/>
            <a:ext cx="84994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Left: structural transitions of DNA affect accessibility of the base pairs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de-DE" altLang="en-US" sz="1400"/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de-DE" altLang="en-US" sz="1400"/>
              <a:t>Right: recognition of 6-methylated adenine (common form of DNA methylation in bacteria)</a:t>
            </a:r>
            <a:endParaRPr lang="en-US" altLang="en-US" sz="1400"/>
          </a:p>
        </p:txBody>
      </p:sp>
      <p:sp>
        <p:nvSpPr>
          <p:cNvPr id="21513" name="Ellipse 1"/>
          <p:cNvSpPr>
            <a:spLocks noChangeArrowheads="1"/>
          </p:cNvSpPr>
          <p:nvPr/>
        </p:nvSpPr>
        <p:spPr bwMode="auto">
          <a:xfrm>
            <a:off x="6156325" y="3308350"/>
            <a:ext cx="215900" cy="1920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1514" name="Gerade Verbindung mit Pfeil 2"/>
          <p:cNvCxnSpPr>
            <a:cxnSpLocks noChangeShapeType="1"/>
          </p:cNvCxnSpPr>
          <p:nvPr/>
        </p:nvCxnSpPr>
        <p:spPr bwMode="auto">
          <a:xfrm flipV="1">
            <a:off x="3563938" y="3500438"/>
            <a:ext cx="2592387" cy="17287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3096</Words>
  <Application>Microsoft Office PowerPoint</Application>
  <PresentationFormat>Bildschirmpräsentation (4:3)</PresentationFormat>
  <Paragraphs>608</Paragraphs>
  <Slides>46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Corbel</vt:lpstr>
      <vt:lpstr>Symbol</vt:lpstr>
      <vt:lpstr>Times New Roman</vt:lpstr>
      <vt:lpstr>Standarddesign</vt:lpstr>
      <vt:lpstr>Visio</vt:lpstr>
      <vt:lpstr>V15: Analysis of DNA methylation data</vt:lpstr>
      <vt:lpstr>11.1 What is epigenetics?</vt:lpstr>
      <vt:lpstr> 11.1 Epigenetic marks</vt:lpstr>
      <vt:lpstr>Waddington epigenetic landscape for embryology</vt:lpstr>
      <vt:lpstr>Cytosine methylation</vt:lpstr>
      <vt:lpstr>Cytosine methylation</vt:lpstr>
      <vt:lpstr>chromatin organization affects gene expression</vt:lpstr>
      <vt:lpstr>DNA fiber forms</vt:lpstr>
      <vt:lpstr>   Protein-DNAMe interaction (R.DpnI from E.coli)</vt:lpstr>
      <vt:lpstr>   Protein-DNAMe interaction</vt:lpstr>
      <vt:lpstr>Enzymes that control DNA methylation and histone modfications</vt:lpstr>
      <vt:lpstr>DNA methylation</vt:lpstr>
      <vt:lpstr>CpG islands</vt:lpstr>
      <vt:lpstr>CpG islands</vt:lpstr>
      <vt:lpstr>Differentiation linked to alterations of chromatin structure</vt:lpstr>
      <vt:lpstr>PowerPoint-Präsentation</vt:lpstr>
      <vt:lpstr>PowerPoint-Präsentation</vt:lpstr>
      <vt:lpstr>Promoter methylation vs. gene-body methylation</vt:lpstr>
      <vt:lpstr>Detect DNA methylation by bisulfite conversion</vt:lpstr>
      <vt:lpstr>Processing of DNA methylation data with RnBeads</vt:lpstr>
      <vt:lpstr>DNA methylation analysis with RnBeads</vt:lpstr>
      <vt:lpstr>Beta-values measure fractional DNA methylation levels</vt:lpstr>
      <vt:lpstr>Methylation levels of neighboring sites are correlated</vt:lpstr>
      <vt:lpstr>Correlated methylation of neighboring CpGs</vt:lpstr>
      <vt:lpstr>Choice of kernel function</vt:lpstr>
      <vt:lpstr>Correlation of low-coverage and high-coverage data</vt:lpstr>
      <vt:lpstr>DNA methylation in breast cancer</vt:lpstr>
      <vt:lpstr>DNA methylation in cancer</vt:lpstr>
      <vt:lpstr>PowerPoint-Präsentation</vt:lpstr>
      <vt:lpstr>PowerPoint-Präsentation</vt:lpstr>
      <vt:lpstr>11.2 Differential methylation analysis</vt:lpstr>
      <vt:lpstr>11.2 Differential methylation analysis</vt:lpstr>
      <vt:lpstr>11.2 Differential methylation analysis</vt:lpstr>
      <vt:lpstr>Idea: identify co-methylation of genes in TCGA samples</vt:lpstr>
      <vt:lpstr>Tumor data</vt:lpstr>
      <vt:lpstr>Difficulties: batch effect</vt:lpstr>
      <vt:lpstr>Difficulties: outliers</vt:lpstr>
      <vt:lpstr>Difficulties: low variance </vt:lpstr>
      <vt:lpstr>Comparison against randomized data</vt:lpstr>
      <vt:lpstr>PowerPoint-Präsentation</vt:lpstr>
      <vt:lpstr>top 10 co-methylated gene pairs</vt:lpstr>
      <vt:lpstr>Are all co-methylated genes neighbors?</vt:lpstr>
      <vt:lpstr>Functional similarity of co-methylated genes</vt:lpstr>
      <vt:lpstr>PowerPoint-Präsentation</vt:lpstr>
      <vt:lpstr>Further modifications of cytosine bases</vt:lpstr>
      <vt:lpstr>Summary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Biology - Bioinformatik</dc:title>
  <dc:creator>Volkhard Helms</dc:creator>
  <cp:lastModifiedBy>Standard</cp:lastModifiedBy>
  <cp:revision>684</cp:revision>
  <dcterms:created xsi:type="dcterms:W3CDTF">2015-01-26T08:17:03Z</dcterms:created>
  <dcterms:modified xsi:type="dcterms:W3CDTF">2018-06-07T10:10:01Z</dcterms:modified>
</cp:coreProperties>
</file>